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2"/>
  </p:sldMasterIdLst>
  <p:notesMasterIdLst>
    <p:notesMasterId r:id="rId17"/>
  </p:notesMasterIdLst>
  <p:handoutMasterIdLst>
    <p:handoutMasterId r:id="rId18"/>
  </p:handoutMasterIdLst>
  <p:sldIdLst>
    <p:sldId id="265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</p:sldIdLst>
  <p:sldSz cx="12188825" cy="6858000"/>
  <p:notesSz cx="6858000" cy="9144000"/>
  <p:defaultTextStyle>
    <a:defPPr>
      <a:defRPr lang="en-US"/>
    </a:defPPr>
    <a:lvl1pPr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608013" indent="-1508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1217613" indent="-3032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827213" indent="-4556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2436813" indent="-6080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394404"/>
    <a:srgbClr val="5F6F0F"/>
    <a:srgbClr val="718412"/>
    <a:srgbClr val="65741A"/>
    <a:srgbClr val="70811D"/>
    <a:srgbClr val="7B8D1F"/>
    <a:srgbClr val="8397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98579" autoAdjust="0"/>
  </p:normalViewPr>
  <p:slideViewPr>
    <p:cSldViewPr>
      <p:cViewPr varScale="1">
        <p:scale>
          <a:sx n="90" d="100"/>
          <a:sy n="90" d="100"/>
        </p:scale>
        <p:origin x="582" y="66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3CE876B-7E6D-466E-A988-E4E1D7933A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543465-5052-40B6-9733-66DBC64191F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9B0D0C2-53FB-4043-9140-6A5B9FFEA2E2}" type="datetimeFigureOut">
              <a:rPr lang="en-US"/>
              <a:pPr>
                <a:defRPr/>
              </a:pPr>
              <a:t>10/25/2019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0AA59-DBF2-4E8D-AB4C-6F00C296C73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5D8E8B-587B-4A4A-ABF1-5BF7801CF40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35FDF7F-A058-4C2F-A318-6370110E9EE9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71D5FE0-ABF7-4C25-A060-E34304D0AD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AE8C68-8DE7-4D2C-B9D6-5A41C9080F7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03D9E7E-D0DE-4566-80AA-11D4D0DA7E4F}" type="datetimeFigureOut">
              <a:rPr lang="en-US"/>
              <a:pPr>
                <a:defRPr/>
              </a:pPr>
              <a:t>10/25/2019</a:t>
            </a:fld>
            <a:endParaRPr lang="th-TH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A68CEEB-45D4-4253-81B9-7DAFAAADB8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B2567A9-9B22-4575-8BBF-B9E6C90CD0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noProof="0"/>
              <a:t>Click to edit Master text styles</a:t>
            </a:r>
          </a:p>
          <a:p>
            <a:pPr lvl="1"/>
            <a:r>
              <a:rPr noProof="0"/>
              <a:t>Second level</a:t>
            </a:r>
          </a:p>
          <a:p>
            <a:pPr lvl="2"/>
            <a:r>
              <a:rPr noProof="0"/>
              <a:t>Third level</a:t>
            </a:r>
          </a:p>
          <a:p>
            <a:pPr lvl="3"/>
            <a:r>
              <a:rPr noProof="0"/>
              <a:t>Fourth level</a:t>
            </a:r>
          </a:p>
          <a:p>
            <a:pPr lvl="4"/>
            <a:r>
              <a:rPr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43EE18-C60A-487F-898F-EA84A6726F5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3F6A92-9533-4C26-AEB4-4F45772C5B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06A3D07-26D6-444A-B0D0-F1CBC99DD40A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80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76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72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68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26"/>
            <a:ext cx="10360501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E0546-FA9C-4E80-877F-EF00042A7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AF717-960E-4F21-A9C6-83E5BBCAC1E9}" type="datetimeFigureOut">
              <a:rPr lang="en-US"/>
              <a:pPr>
                <a:defRPr/>
              </a:pPr>
              <a:t>10/25/2019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55950-6DB5-4E06-9697-F91064953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42624-57CD-40BE-AAFD-E4059A2C2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D7351-4C72-498D-BC9F-CD66941B975B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997034371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D28BD3-804C-49C3-AFEC-0F4005FB5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1A23E-A0D4-4601-B9F0-F9C747ECE735}" type="datetimeFigureOut">
              <a:rPr lang="en-US"/>
              <a:pPr>
                <a:defRPr/>
              </a:pPr>
              <a:t>10/25/2019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41034-A2AD-4499-9139-B33525D62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021A4-D107-4283-A907-82AE808A3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BB93F-1D5B-41EB-95B1-D2EAB318E592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802049638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274639"/>
            <a:ext cx="2742486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441" y="274639"/>
            <a:ext cx="802431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89C0D-4FEE-40A9-A482-A67268459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522C1-290E-4426-8BD1-059E0688079C}" type="datetimeFigureOut">
              <a:rPr lang="en-US"/>
              <a:pPr>
                <a:defRPr/>
              </a:pPr>
              <a:t>10/25/2019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87FEA-A8F6-4A69-ABD3-217924E0A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FEC92-7FB1-4EDE-AC08-D7B3D5A86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04F02-1B3F-45DC-B283-D904A4DF17F7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762033087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DFEFB-6B9F-4EA1-B940-DF0971B04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59F9D-EF24-4B75-A5FA-D457DC71EBCA}" type="datetimeFigureOut">
              <a:rPr lang="en-US"/>
              <a:pPr>
                <a:defRPr/>
              </a:pPr>
              <a:t>10/25/2019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5EEDDA-BC03-4E51-B7C3-52FF83628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63BDF-32BE-45B8-A45B-6FDA719E2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6B131-2C6E-4024-9C91-A9C8B52CB156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720283187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FC133F-CCD8-4071-809B-68AA91F4D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AC3F1-2078-4C4E-AD91-96480B464E4D}" type="datetimeFigureOut">
              <a:rPr lang="en-US"/>
              <a:pPr>
                <a:defRPr/>
              </a:pPr>
              <a:t>10/25/2019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A438DE-4A83-4F47-BC0C-E89B08577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39D2C-9A95-434B-8900-659C9BEB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594D4-0745-437F-9AB3-B0BE4DC024D6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200607740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600201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600201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349094-33E3-42C6-A2F4-7047027E4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4EA28-A26A-4D29-82DF-5406F5AD8E29}" type="datetimeFigureOut">
              <a:rPr lang="en-US"/>
              <a:pPr>
                <a:defRPr/>
              </a:pPr>
              <a:t>10/25/2019</a:t>
            </a:fld>
            <a:endParaRPr lang="th-T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579AE3D-D022-41E9-BAB9-DB344EEB0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8FF412-B8C5-42DE-82D2-0F2965F0E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EE0AA-F944-4577-81B4-B9C79E636390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631117966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4" y="1535113"/>
            <a:ext cx="53876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4" y="2174875"/>
            <a:ext cx="53876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CF82589-BBAD-44A8-AB15-C677CC47A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3F30A-B345-4DAC-BB88-DAD37E9C83C1}" type="datetimeFigureOut">
              <a:rPr lang="en-US"/>
              <a:pPr>
                <a:defRPr/>
              </a:pPr>
              <a:t>10/25/2019</a:t>
            </a:fld>
            <a:endParaRPr lang="th-T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95EE4E3-A330-472C-8829-D843167E1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5A9ACD0-2179-4895-B485-4224D73E8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BA144-2542-47D1-87E2-08157820F18F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928519201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231916A-5292-4FF8-BDB4-D0A06999B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2166A-72DF-4725-96AA-CCE48A93869E}" type="datetimeFigureOut">
              <a:rPr lang="en-US"/>
              <a:pPr>
                <a:defRPr/>
              </a:pPr>
              <a:t>10/25/2019</a:t>
            </a:fld>
            <a:endParaRPr lang="th-TH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EC87F40-574B-4A16-98E3-0947D8363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644A043-119C-4860-8433-65521370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09C44-D93F-4D5A-BDE3-4BE7C3F85E5E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654489380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33DBC60-764C-4E21-8B38-BF09DB9BE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3F857-D8AF-41DC-AC10-DF533D3AEC18}" type="datetimeFigureOut">
              <a:rPr lang="en-US"/>
              <a:pPr>
                <a:defRPr/>
              </a:pPr>
              <a:t>10/25/2019</a:t>
            </a:fld>
            <a:endParaRPr lang="th-TH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C0F18F0-D595-42BC-B86C-D9DD8DC33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D75D893-93AE-46CE-BEB4-F7DB2A13E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87C9E-C9FA-45B0-ADD9-5E28A22AAEB6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647641314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2" y="273050"/>
            <a:ext cx="40100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1"/>
            <a:ext cx="681389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2" y="1435101"/>
            <a:ext cx="40100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C6A5A3C-454E-4423-9F3A-1636A18A0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04022-F0CE-47FA-B994-733A57BD955A}" type="datetimeFigureOut">
              <a:rPr lang="en-US"/>
              <a:pPr>
                <a:defRPr/>
              </a:pPr>
              <a:t>10/25/2019</a:t>
            </a:fld>
            <a:endParaRPr lang="th-T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03C2CB-BAFA-41F3-967C-0F96A8189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19343B8-E8F5-4423-A9E5-C8F19EFAC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2ED78-74AA-453B-83F2-CB049483184D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646016373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B2D7EA1-218F-45C8-8565-948F83335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9466E-D76C-46E9-AB1D-9152F39A4729}" type="datetimeFigureOut">
              <a:rPr lang="en-US"/>
              <a:pPr>
                <a:defRPr/>
              </a:pPr>
              <a:t>10/25/2019</a:t>
            </a:fld>
            <a:endParaRPr lang="th-T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CA3CA53-CCC0-46AE-8C4D-11EEBE8A7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8BF98D9-0426-4A67-93E4-9727F08A9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407F3-77C5-41D1-BC6E-62592C85AF46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575178140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B27F047-956A-4B10-8351-33704D012CE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696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/>
              <a:t>Click to edit Master title style</a:t>
            </a:r>
            <a:endParaRPr lang="th-TH" altLang="th-TH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566D953-91A1-435F-AF25-823FFC0A83E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6962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/>
              <a:t>Click to edit Master text styles</a:t>
            </a:r>
          </a:p>
          <a:p>
            <a:pPr lvl="1"/>
            <a:r>
              <a:rPr lang="en-US" altLang="th-TH"/>
              <a:t>Second level</a:t>
            </a:r>
          </a:p>
          <a:p>
            <a:pPr lvl="2"/>
            <a:r>
              <a:rPr lang="en-US" altLang="th-TH"/>
              <a:t>Third level</a:t>
            </a:r>
          </a:p>
          <a:p>
            <a:pPr lvl="3"/>
            <a:r>
              <a:rPr lang="en-US" altLang="th-TH"/>
              <a:t>Fourth level</a:t>
            </a:r>
          </a:p>
          <a:p>
            <a:pPr lvl="4"/>
            <a:r>
              <a:rPr lang="en-US" altLang="th-TH"/>
              <a:t>Fifth level</a:t>
            </a:r>
            <a:endParaRPr lang="th-TH" alt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A8052-43D7-4487-8131-9735D16527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3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54533E-1B49-4BC2-9F4A-4BBE302B38D9}" type="datetimeFigureOut">
              <a:rPr lang="en-US"/>
              <a:pPr>
                <a:defRPr/>
              </a:pPr>
              <a:t>10/25/2019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BED5E-47A1-4338-A89B-360B7958D9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4013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F6FC2-453B-4113-94D3-792A2C7320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6013" y="6356350"/>
            <a:ext cx="28432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D57DF52-560F-45CE-9C94-3AA3927C2C3D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ransition spd="med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รูปภาพ 2">
            <a:extLst>
              <a:ext uri="{FF2B5EF4-FFF2-40B4-BE49-F238E27FC236}">
                <a16:creationId xmlns:a16="http://schemas.microsoft.com/office/drawing/2014/main" id="{A9D3CAD8-2E61-4694-9455-7D3A498513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10784" cy="6858000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F8AEA627-E95E-4BB5-82A1-DA13845A7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03" y="5486400"/>
            <a:ext cx="12188826" cy="132343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Mark 16:15</a:t>
            </a:r>
            <a:endParaRPr lang="th-TH" sz="66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865" y="990600"/>
            <a:ext cx="12188825" cy="378565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8000" b="1" dirty="0">
                <a:cs typeface="+mj-cs"/>
              </a:rPr>
              <a:t>มาระโก 16:15 </a:t>
            </a:r>
            <a:r>
              <a:rPr lang="th-TH" sz="8000" b="1" i="1" dirty="0">
                <a:cs typeface="+mj-cs"/>
              </a:rPr>
              <a:t>พระองค์ตรัสกับพวกเขาว่า </a:t>
            </a:r>
          </a:p>
          <a:p>
            <a:pPr>
              <a:defRPr/>
            </a:pPr>
            <a:r>
              <a:rPr lang="th-TH" sz="8000" b="1" i="1" dirty="0">
                <a:cs typeface="+mj-cs"/>
              </a:rPr>
              <a:t>“จงออกไปทั่วโลก ประกาศข่าวประเสริฐ</a:t>
            </a:r>
          </a:p>
          <a:p>
            <a:pPr>
              <a:defRPr/>
            </a:pPr>
            <a:r>
              <a:rPr lang="th-TH" sz="8000" b="1" i="1" dirty="0">
                <a:cs typeface="+mj-cs"/>
              </a:rPr>
              <a:t>แก่คนทั้งปวง		</a:t>
            </a:r>
          </a:p>
        </p:txBody>
      </p:sp>
    </p:spTree>
    <p:extLst>
      <p:ext uri="{BB962C8B-B14F-4D97-AF65-F5344CB8AC3E}">
        <p14:creationId xmlns:p14="http://schemas.microsoft.com/office/powerpoint/2010/main" val="1720099404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F8AEA627-E95E-4BB5-82A1-DA13845A7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04" y="5053204"/>
            <a:ext cx="12188826" cy="186204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115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en-US" sz="9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Acts 1:8</a:t>
            </a:r>
            <a:endParaRPr lang="th-TH" sz="88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484" y="507624"/>
            <a:ext cx="12188825" cy="452431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7200" b="1" dirty="0">
                <a:cs typeface="+mj-cs"/>
              </a:rPr>
              <a:t>กิจการ 1:8    </a:t>
            </a:r>
            <a:r>
              <a:rPr lang="th-TH" sz="7200" b="1" i="1" dirty="0">
                <a:cs typeface="+mj-cs"/>
              </a:rPr>
              <a:t>ผู้หญิงเหล่านั้นตกตะลึงกลัว</a:t>
            </a:r>
          </a:p>
          <a:p>
            <a:pPr>
              <a:defRPr/>
            </a:pPr>
            <a:r>
              <a:rPr lang="th-TH" sz="7200" b="1" i="1" dirty="0">
                <a:cs typeface="+mj-cs"/>
              </a:rPr>
              <a:t>จนตัวสั่น จึงพากันออกจากอุโมงค์อย่างรวดเร็ว พวกเขาไม่ได้พูดอะไรกับใครเพราะกลัว	</a:t>
            </a:r>
            <a:r>
              <a:rPr lang="th-TH" sz="7200" b="1" dirty="0">
                <a:cs typeface="+mj-cs"/>
              </a:rPr>
              <a:t>		</a:t>
            </a:r>
            <a:endParaRPr lang="th-TH" sz="7200" b="1" i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73534729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F8AEA627-E95E-4BB5-82A1-DA13845A7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03" y="5486400"/>
            <a:ext cx="12188826" cy="14465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8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en-US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Acts 6:8</a:t>
            </a:r>
            <a:endParaRPr lang="th-TH" sz="72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04" y="1066800"/>
            <a:ext cx="12188825" cy="501675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8000" b="1" dirty="0">
                <a:cs typeface="+mj-cs"/>
              </a:rPr>
              <a:t>กิจการ 6:8  </a:t>
            </a:r>
            <a:r>
              <a:rPr lang="th-TH" sz="8000" b="1" i="1" dirty="0">
                <a:cs typeface="+mj-cs"/>
              </a:rPr>
              <a:t>ฝ่ายสเท</a:t>
            </a:r>
            <a:r>
              <a:rPr lang="th-TH" sz="8000" b="1" i="1" dirty="0" err="1">
                <a:cs typeface="+mj-cs"/>
              </a:rPr>
              <a:t>เฟน</a:t>
            </a:r>
            <a:r>
              <a:rPr lang="th-TH" sz="8000" b="1" i="1" dirty="0">
                <a:cs typeface="+mj-cs"/>
              </a:rPr>
              <a:t>ผู้เปี่ยมด้วยพระคุณ</a:t>
            </a:r>
          </a:p>
          <a:p>
            <a:pPr>
              <a:defRPr/>
            </a:pPr>
            <a:r>
              <a:rPr lang="th-TH" sz="8000" b="1" i="1" dirty="0">
                <a:cs typeface="+mj-cs"/>
              </a:rPr>
              <a:t>และฤทธิ์เดชของพระเจ้าได้ทำหมายสำคัญและปาฏิหาริย์ที่ยิ่งใหญ่หลายอย่างในหมู่ประชาชน	</a:t>
            </a:r>
            <a:r>
              <a:rPr lang="th-TH" sz="8000" b="1" dirty="0">
                <a:cs typeface="+mj-cs"/>
              </a:rPr>
              <a:t>		</a:t>
            </a:r>
            <a:endParaRPr lang="th-TH" sz="8000" b="1" i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6683111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รูปภาพ 2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BA64D56F-4EAE-411B-AC39-994DD830CA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5123" name="TextBox 4">
            <a:extLst>
              <a:ext uri="{FF2B5EF4-FFF2-40B4-BE49-F238E27FC236}">
                <a16:creationId xmlns:a16="http://schemas.microsoft.com/office/drawing/2014/main" id="{DCBA2BC7-2E82-408D-9DC2-272EAD0A6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605" y="2703512"/>
            <a:ext cx="11885613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800" b="1" dirty="0">
              <a:latin typeface="Angsana New" panose="02020603050405020304" pitchFamily="18" charset="-34"/>
              <a:ea typeface="Tahoma" panose="020B0604030504040204" pitchFamily="34" charset="0"/>
              <a:cs typeface="Angsana New" panose="02020603050405020304" pitchFamily="18" charset="-34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Bless Thailand Series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Part 1: By The Power Of The Holy Spirit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h-TH" altLang="en-US" sz="88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	</a:t>
            </a:r>
            <a:endParaRPr lang="en-US" altLang="en-US" sz="8800" b="1" dirty="0">
              <a:latin typeface="Angsana New" panose="02020603050405020304" pitchFamily="18" charset="-34"/>
              <a:ea typeface="Tahoma" panose="020B0604030504040204" pitchFamily="34" charset="0"/>
              <a:cs typeface="Angsana New" panose="02020603050405020304" pitchFamily="18" charset="-34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BB6FAD34-CC23-42AB-9883-F789328ED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14400"/>
            <a:ext cx="12188825" cy="406265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th-TH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คำเทศนาชุด อวยพรประเทศไทย</a:t>
            </a:r>
          </a:p>
          <a:p>
            <a:pPr algn="ctr">
              <a:defRPr/>
            </a:pPr>
            <a:r>
              <a:rPr lang="th-TH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ตอนที่ 1: ฤทธิ์เดชของพระวิญญาณบริสุทธิ์</a:t>
            </a:r>
            <a:r>
              <a:rPr lang="th-TH" sz="9800" b="1" dirty="0">
                <a:cs typeface="+mj-cs"/>
              </a:rPr>
              <a:t>				</a:t>
            </a:r>
            <a:r>
              <a:rPr lang="en-US" sz="9800" b="1" dirty="0">
                <a:cs typeface="+mj-cs"/>
              </a:rPr>
              <a:t>    </a:t>
            </a:r>
            <a:endParaRPr lang="th-TH" sz="9800" b="1" i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83063072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รูปภาพ 2">
            <a:extLst>
              <a:ext uri="{FF2B5EF4-FFF2-40B4-BE49-F238E27FC236}">
                <a16:creationId xmlns:a16="http://schemas.microsoft.com/office/drawing/2014/main" id="{A9D3CAD8-2E61-4694-9455-7D3A498513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5107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531559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รูปภาพ 2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BA64D56F-4EAE-411B-AC39-994DD830CA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5123" name="TextBox 4">
            <a:extLst>
              <a:ext uri="{FF2B5EF4-FFF2-40B4-BE49-F238E27FC236}">
                <a16:creationId xmlns:a16="http://schemas.microsoft.com/office/drawing/2014/main" id="{DCBA2BC7-2E82-408D-9DC2-272EAD0A6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605" y="2703512"/>
            <a:ext cx="11885613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800" b="1" dirty="0">
              <a:latin typeface="Angsana New" panose="02020603050405020304" pitchFamily="18" charset="-34"/>
              <a:ea typeface="Tahoma" panose="020B0604030504040204" pitchFamily="34" charset="0"/>
              <a:cs typeface="Angsana New" panose="02020603050405020304" pitchFamily="18" charset="-34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Bless Thailand Series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72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Part 1: By The Power Of The Holy Spirit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h-TH" altLang="en-US" sz="88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	</a:t>
            </a:r>
            <a:endParaRPr lang="en-US" altLang="en-US" sz="8800" b="1" dirty="0">
              <a:latin typeface="Angsana New" panose="02020603050405020304" pitchFamily="18" charset="-34"/>
              <a:ea typeface="Tahoma" panose="020B0604030504040204" pitchFamily="34" charset="0"/>
              <a:cs typeface="Angsana New" panose="02020603050405020304" pitchFamily="18" charset="-34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BB6FAD34-CC23-42AB-9883-F789328ED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14400"/>
            <a:ext cx="12188825" cy="406265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th-TH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คำเทศนาชุด อวยพรประเทศไทย</a:t>
            </a:r>
          </a:p>
          <a:p>
            <a:pPr algn="ctr">
              <a:defRPr/>
            </a:pPr>
            <a:r>
              <a:rPr lang="th-TH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ตอนที่ 1: ฤทธิ์เดชของพระวิญญาณบริสุทธิ์</a:t>
            </a:r>
            <a:r>
              <a:rPr lang="th-TH" sz="9800" b="1" dirty="0">
                <a:cs typeface="+mj-cs"/>
              </a:rPr>
              <a:t>				</a:t>
            </a:r>
            <a:r>
              <a:rPr lang="en-US" sz="9800" b="1" dirty="0">
                <a:cs typeface="+mj-cs"/>
              </a:rPr>
              <a:t>    </a:t>
            </a:r>
            <a:endParaRPr lang="th-TH" sz="9800" b="1" i="1" dirty="0">
              <a:cs typeface="+mj-cs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F8AEA627-E95E-4BB5-82A1-DA13845A7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981414"/>
            <a:ext cx="12188826" cy="26781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8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en-US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1.	By the power of the Holy Spirit. </a:t>
            </a:r>
            <a:r>
              <a:rPr lang="th-TH" sz="8000" b="1" dirty="0">
                <a:cs typeface="+mj-cs"/>
              </a:rPr>
              <a:t>			</a:t>
            </a:r>
            <a:endParaRPr lang="th-TH" sz="72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04" y="1213435"/>
            <a:ext cx="12188825" cy="255454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1. โดยฤทธิ์เดชของพระวิญญาณบริสุทธิ์ </a:t>
            </a:r>
            <a:r>
              <a:rPr lang="th-TH" sz="8000" b="1" dirty="0">
                <a:cs typeface="+mj-cs"/>
              </a:rPr>
              <a:t>					</a:t>
            </a:r>
            <a:endParaRPr lang="th-TH" sz="8000" b="1" i="1" dirty="0">
              <a:cs typeface="+mj-cs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F8AEA627-E95E-4BB5-82A1-DA13845A7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041" y="5420759"/>
            <a:ext cx="12188826" cy="14465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8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en-US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Zechariah 4:6</a:t>
            </a:r>
            <a:endParaRPr lang="th-TH" sz="72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087" y="609600"/>
            <a:ext cx="12188825" cy="517064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6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เศ</a:t>
            </a:r>
            <a:r>
              <a:rPr lang="th-TH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คาริยา</a:t>
            </a:r>
            <a:r>
              <a:rPr lang="th-TH" sz="6600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ห์</a:t>
            </a:r>
            <a:r>
              <a:rPr lang="th-TH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4:6 </a:t>
            </a:r>
            <a:r>
              <a:rPr lang="th-TH" sz="66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ทูตนั้นจึงกล่าวว่า “ก่อนอื่นเจ้า</a:t>
            </a:r>
          </a:p>
          <a:p>
            <a:pPr>
              <a:defRPr/>
            </a:pPr>
            <a:r>
              <a:rPr lang="th-TH" sz="66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จงแจ้งเศร</a:t>
            </a:r>
            <a:r>
              <a:rPr lang="th-TH" sz="6600" b="1" i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ุบ</a:t>
            </a:r>
            <a:r>
              <a:rPr lang="th-TH" sz="66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บาเบลถึงพระดำรัสขององค์พระผู้เป็นเจ้าที่มีมาถึงเขาว่า ‘ไม่ใช่ด้วยกำลัง ไม่ใช่ด้วยฤทธิ์อำนาจ แต่โดยวิญญาณของเรา’ พระยา</a:t>
            </a:r>
            <a:r>
              <a:rPr lang="th-TH" sz="6600" b="1" i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ห์เวห์</a:t>
            </a:r>
            <a:r>
              <a:rPr lang="th-TH" sz="66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ผู้ทรงฤทธิ์ตรัสดังนั้น</a:t>
            </a:r>
            <a:r>
              <a:rPr lang="th-TH" sz="6600" b="1" i="1" dirty="0">
                <a:cs typeface="+mj-cs"/>
              </a:rPr>
              <a:t>			</a:t>
            </a:r>
            <a:r>
              <a:rPr lang="th-TH" sz="6600" b="1" dirty="0">
                <a:cs typeface="+mj-cs"/>
              </a:rPr>
              <a:t>		</a:t>
            </a:r>
            <a:endParaRPr lang="th-TH" sz="6600" b="1" i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366755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F8AEA627-E95E-4BB5-82A1-DA13845A7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056" y="5687437"/>
            <a:ext cx="12188826" cy="132343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Luke 9:1-2, 6</a:t>
            </a:r>
            <a:endParaRPr lang="th-TH" sz="66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92" y="762000"/>
            <a:ext cx="12188825" cy="50783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ลูกา 9:1-2, 6   </a:t>
            </a:r>
            <a:r>
              <a:rPr lang="th-TH" sz="5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1 พระเยซูทรงเรียกสาวกสิบสองคนมาพร้อมกัน พระองค์ประทานฤทธิ์เดชและสิทธิอำนาจที่จะขับไล่ผีทั้งปวงและรักษาโรค</a:t>
            </a:r>
            <a:r>
              <a:rPr lang="th-TH" sz="5400" b="1" i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ต่างๆ</a:t>
            </a:r>
            <a:r>
              <a:rPr lang="th-TH" sz="5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ให้แก่พวกเขา 2 และพระองค์ทรงส่งพวกเขาออกไปประกาศเรื่องอาณาจักรของพระเจ้าและรักษาคนเจ็บคนป่วย</a:t>
            </a:r>
          </a:p>
          <a:p>
            <a:pPr>
              <a:defRPr/>
            </a:pPr>
            <a:r>
              <a:rPr lang="th-TH" sz="5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6 เหล่าสาวกจึงออกไปตามหมู่บ้าน</a:t>
            </a:r>
            <a:r>
              <a:rPr lang="th-TH" sz="5400" b="1" i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ต่างๆ</a:t>
            </a:r>
            <a:r>
              <a:rPr lang="th-TH" sz="5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เพื่อประกาศข่าวประเสริฐและรักษาผู้คนทุกหนทุกแห่ง</a:t>
            </a:r>
            <a:r>
              <a:rPr lang="th-TH" sz="5400" b="1" dirty="0">
                <a:cs typeface="+mj-cs"/>
              </a:rPr>
              <a:t>					</a:t>
            </a:r>
            <a:endParaRPr lang="th-TH" sz="5400" b="1" i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7493965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F8AEA627-E95E-4BB5-82A1-DA13845A7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04" y="4487865"/>
            <a:ext cx="12188826" cy="243143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2.	The power of the Holy Spirit will manifest to confirm the gospel. </a:t>
            </a:r>
            <a:endParaRPr lang="th-TH" sz="66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203" y="518313"/>
            <a:ext cx="12188825" cy="378565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2. ฤทธิ์เดชของพระวิญญาณบริสุทธิ์</a:t>
            </a:r>
          </a:p>
          <a:p>
            <a:pPr>
              <a:defRPr/>
            </a:pPr>
            <a:r>
              <a:rPr lang="th-TH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จะสำแดงออกเพื่อยืนยันข่าวประเสริฐ </a:t>
            </a:r>
            <a:r>
              <a:rPr lang="th-TH" sz="8000" b="1" dirty="0">
                <a:cs typeface="+mj-cs"/>
              </a:rPr>
              <a:t>					</a:t>
            </a:r>
            <a:endParaRPr lang="th-TH" sz="8000" b="1" i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0614140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F8AEA627-E95E-4BB5-82A1-DA13845A7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029200"/>
            <a:ext cx="12188826" cy="156966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9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en-US" sz="8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Luke 9:6 </a:t>
            </a:r>
            <a:endParaRPr lang="th-TH" sz="80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896" y="1167118"/>
            <a:ext cx="12188825" cy="378565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ลูกา 9:6  </a:t>
            </a:r>
            <a:r>
              <a:rPr lang="th-TH" sz="80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เหล่าสาวกจึงออกไปตามหมู่บ้าน</a:t>
            </a:r>
            <a:r>
              <a:rPr lang="th-TH" sz="8000" b="1" i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ต่างๆ</a:t>
            </a:r>
            <a:r>
              <a:rPr lang="th-TH" sz="80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เพื่อประกาศข่าวประเสริฐและรักษาผู้คนทุกหนทุกแห่ง</a:t>
            </a:r>
            <a:r>
              <a:rPr lang="th-TH" sz="8000" b="1" dirty="0">
                <a:cs typeface="+mj-cs"/>
              </a:rPr>
              <a:t>					</a:t>
            </a:r>
            <a:endParaRPr lang="th-TH" sz="8000" b="1" i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0267406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F8AEA627-E95E-4BB5-82A1-DA13845A7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857" y="5861169"/>
            <a:ext cx="12188826" cy="120032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en-US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Mark 16:15-18, 20</a:t>
            </a:r>
            <a:endParaRPr lang="th-TH" sz="60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04" y="169828"/>
            <a:ext cx="12188825" cy="600164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มาระโก 16:15-18, 20 </a:t>
            </a:r>
            <a:r>
              <a:rPr lang="th-TH" sz="4800" b="1" dirty="0">
                <a:cs typeface="+mj-cs"/>
              </a:rPr>
              <a:t>	</a:t>
            </a:r>
            <a:r>
              <a:rPr lang="th-TH" sz="4800" b="1" i="1" dirty="0">
                <a:cs typeface="+mj-cs"/>
              </a:rPr>
              <a:t>15 พระองค์ตรัสกับพวกเขาว่า “จงออกไป</a:t>
            </a:r>
          </a:p>
          <a:p>
            <a:pPr>
              <a:defRPr/>
            </a:pPr>
            <a:r>
              <a:rPr lang="th-TH" sz="4800" b="1" i="1" dirty="0">
                <a:cs typeface="+mj-cs"/>
              </a:rPr>
              <a:t>ทั่วโลก ประกาศข่าวประเสริฐแก่คนทั้งปวง 16 ผู้ใดเชื่อและรับบัพติศมา</a:t>
            </a:r>
          </a:p>
          <a:p>
            <a:pPr>
              <a:defRPr/>
            </a:pPr>
            <a:r>
              <a:rPr lang="th-TH" sz="4800" b="1" i="1" dirty="0">
                <a:cs typeface="+mj-cs"/>
              </a:rPr>
              <a:t>จะรอด ส่วนผู้ที่ไม่เชื่อจะถูกตัดสินโทษ 17 ผู้ที่เชื่อจะมีหมายสำคัญดังนี้คือ เขาทั้งหลายจะขับผีออกโดยนามของเรา เขาจะพูดภาษาใหม่ๆ 18 เขาจะจับงูด้วยมือเปล่า และเมื่อดื่มพิษร้ายเขาจะไม่เป็นอันตรายเลย เขาจะวางมือให้คนเจ็บคนป่วยและคนเหล่านั้นจะหายโรค” 20 ฝ่ายเหล่าสาวกออกไปเทศนาทุกหนทุกแห่ง องค์พระผู้เป็นเจ้าทรงร่วมงานกับเขาและรับรองพระดำรัสของพระองค์โดยหมายสำคัญที่เกิดขึ้น		</a:t>
            </a:r>
            <a:r>
              <a:rPr lang="th-TH" sz="4800" b="1" dirty="0">
                <a:cs typeface="+mj-cs"/>
              </a:rPr>
              <a:t>		</a:t>
            </a:r>
            <a:endParaRPr lang="th-TH" sz="4800" b="1" i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6551904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รูปภาพประกอบด้วย สีอ่อน&#10;&#10;คำอธิบายที่สร้างขึ้นโดยอัตโนมัติ">
            <a:extLst>
              <a:ext uri="{FF2B5EF4-FFF2-40B4-BE49-F238E27FC236}">
                <a16:creationId xmlns:a16="http://schemas.microsoft.com/office/drawing/2014/main" id="{F8AEA627-E95E-4BB5-82A1-DA13845A7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5" y="0"/>
            <a:ext cx="12510784" cy="685800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3784" y="4419600"/>
            <a:ext cx="12188826" cy="221599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</a:t>
            </a:r>
            <a:r>
              <a:rPr lang="en-US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3. You have power and are sent to preach</a:t>
            </a:r>
          </a:p>
          <a:p>
            <a:pPr algn="r">
              <a:defRPr/>
            </a:pPr>
            <a:r>
              <a:rPr lang="en-US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good news and heal the sick. </a:t>
            </a:r>
            <a:endParaRPr lang="th-TH" sz="60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04" y="501640"/>
            <a:ext cx="12188825" cy="34163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3. ท่านได้รับฤทธิ์เดชแล้ว และถูกส่งออกไป  </a:t>
            </a:r>
          </a:p>
          <a:p>
            <a:pPr>
              <a:defRPr/>
            </a:pPr>
            <a:r>
              <a:rPr lang="th-TH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ประกาศข่าวประเสริฐ และรักษาคนเจ็บป่วย</a:t>
            </a:r>
          </a:p>
          <a:p>
            <a:pPr>
              <a:defRPr/>
            </a:pPr>
            <a:r>
              <a:rPr lang="th-TH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ให้หาย </a:t>
            </a:r>
            <a:r>
              <a:rPr lang="th-TH" sz="7200" b="1" dirty="0">
                <a:cs typeface="+mj-cs"/>
              </a:rPr>
              <a:t>				</a:t>
            </a:r>
            <a:endParaRPr lang="th-TH" sz="7200" b="1" i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4366466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9BF4D4-EF60-4196-BFC3-9462D607978C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4873beb7-5857-4685-be1f-d57550cc96cc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1504</TotalTime>
  <Words>388</Words>
  <Application>Microsoft Office PowerPoint</Application>
  <PresentationFormat>กำหนดเอง</PresentationFormat>
  <Paragraphs>44</Paragraphs>
  <Slides>14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14</vt:i4>
      </vt:variant>
    </vt:vector>
  </HeadingPairs>
  <TitlesOfParts>
    <vt:vector size="18" baseType="lpstr">
      <vt:lpstr>Angsana New</vt:lpstr>
      <vt:lpstr>Arial</vt:lpstr>
      <vt:lpstr>Calibri</vt:lpstr>
      <vt:lpstr>Office Theme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PUBLICATIONS</dc:creator>
  <cp:lastModifiedBy>RHEMA_MAY</cp:lastModifiedBy>
  <cp:revision>137</cp:revision>
  <dcterms:created xsi:type="dcterms:W3CDTF">2016-12-26T05:41:27Z</dcterms:created>
  <dcterms:modified xsi:type="dcterms:W3CDTF">2019-10-25T03:09:50Z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  <property fmtid="{D5CDD505-2E9C-101B-9397-08002B2CF9AE}" pid="8" name="LocPublishedLinkedAssetsLookup">
    <vt:lpwstr/>
  </property>
  <property fmtid="{D5CDD505-2E9C-101B-9397-08002B2CF9AE}" pid="9" name="ApprovalStatus">
    <vt:lpwstr>InProgress</vt:lpwstr>
  </property>
  <property fmtid="{D5CDD505-2E9C-101B-9397-08002B2CF9AE}" pid="10" name="MarketSpecific">
    <vt:lpwstr>0</vt:lpwstr>
  </property>
  <property fmtid="{D5CDD505-2E9C-101B-9397-08002B2CF9AE}" pid="11" name="LocComments">
    <vt:lpwstr/>
  </property>
  <property fmtid="{D5CDD505-2E9C-101B-9397-08002B2CF9AE}" pid="12" name="LocLastLocAttemptVersionTypeLookup">
    <vt:lpwstr/>
  </property>
  <property fmtid="{D5CDD505-2E9C-101B-9397-08002B2CF9AE}" pid="13" name="DirectSourceMarket">
    <vt:lpwstr/>
  </property>
  <property fmtid="{D5CDD505-2E9C-101B-9397-08002B2CF9AE}" pid="14" name="ThumbnailAssetId">
    <vt:lpwstr/>
  </property>
  <property fmtid="{D5CDD505-2E9C-101B-9397-08002B2CF9AE}" pid="15" name="PrimaryImageGen">
    <vt:lpwstr>0</vt:lpwstr>
  </property>
  <property fmtid="{D5CDD505-2E9C-101B-9397-08002B2CF9AE}" pid="16" name="LocNewPublishedVersionLookup">
    <vt:lpwstr/>
  </property>
  <property fmtid="{D5CDD505-2E9C-101B-9397-08002B2CF9AE}" pid="17" name="LegacyData">
    <vt:lpwstr/>
  </property>
  <property fmtid="{D5CDD505-2E9C-101B-9397-08002B2CF9AE}" pid="18" name="LocRecommendedHandoff">
    <vt:lpwstr/>
  </property>
  <property fmtid="{D5CDD505-2E9C-101B-9397-08002B2CF9AE}" pid="19" name="BusinessGroup">
    <vt:lpwstr/>
  </property>
  <property fmtid="{D5CDD505-2E9C-101B-9397-08002B2CF9AE}" pid="20" name="BlockPublish">
    <vt:lpwstr>0</vt:lpwstr>
  </property>
  <property fmtid="{D5CDD505-2E9C-101B-9397-08002B2CF9AE}" pid="21" name="TPFriendlyName">
    <vt:lpwstr/>
  </property>
  <property fmtid="{D5CDD505-2E9C-101B-9397-08002B2CF9AE}" pid="22" name="LocOverallPublishStatusLookup">
    <vt:lpwstr/>
  </property>
  <property fmtid="{D5CDD505-2E9C-101B-9397-08002B2CF9AE}" pid="23" name="NumericId">
    <vt:lpwstr/>
  </property>
  <property fmtid="{D5CDD505-2E9C-101B-9397-08002B2CF9AE}" pid="24" name="APEditor">
    <vt:lpwstr/>
  </property>
  <property fmtid="{D5CDD505-2E9C-101B-9397-08002B2CF9AE}" pid="25" name="SourceTitle">
    <vt:lpwstr/>
  </property>
  <property fmtid="{D5CDD505-2E9C-101B-9397-08002B2CF9AE}" pid="26" name="OpenTemplate">
    <vt:lpwstr>1</vt:lpwstr>
  </property>
  <property fmtid="{D5CDD505-2E9C-101B-9397-08002B2CF9AE}" pid="27" name="LocOverallLocStatusLookup">
    <vt:lpwstr/>
  </property>
  <property fmtid="{D5CDD505-2E9C-101B-9397-08002B2CF9AE}" pid="28" name="UALocComments">
    <vt:lpwstr/>
  </property>
  <property fmtid="{D5CDD505-2E9C-101B-9397-08002B2CF9AE}" pid="29" name="ParentAssetId">
    <vt:lpwstr/>
  </property>
  <property fmtid="{D5CDD505-2E9C-101B-9397-08002B2CF9AE}" pid="30" name="IntlLangReviewDate">
    <vt:lpwstr/>
  </property>
  <property fmtid="{D5CDD505-2E9C-101B-9397-08002B2CF9AE}" pid="31" name="FeatureTagsTaxHTField0">
    <vt:lpwstr/>
  </property>
  <property fmtid="{D5CDD505-2E9C-101B-9397-08002B2CF9AE}" pid="32" name="PublishStatusLookup">
    <vt:lpwstr>1345093;#</vt:lpwstr>
  </property>
  <property fmtid="{D5CDD505-2E9C-101B-9397-08002B2CF9AE}" pid="33" name="Providers">
    <vt:lpwstr/>
  </property>
  <property fmtid="{D5CDD505-2E9C-101B-9397-08002B2CF9AE}" pid="34" name="MachineTranslated">
    <vt:lpwstr>0</vt:lpwstr>
  </property>
  <property fmtid="{D5CDD505-2E9C-101B-9397-08002B2CF9AE}" pid="35" name="OriginalSourceMarket">
    <vt:lpwstr/>
  </property>
  <property fmtid="{D5CDD505-2E9C-101B-9397-08002B2CF9AE}" pid="36" name="APDescription">
    <vt:lpwstr>This simple template design works for technology and  businesses, but it's versatile enough to use in other contexts.  It features multiple slide layouts designed for widescreen (16x9 resolution) and includes a sample SmartArt list and chart that are easi</vt:lpwstr>
  </property>
  <property fmtid="{D5CDD505-2E9C-101B-9397-08002B2CF9AE}" pid="37" name="ClipArtFilename">
    <vt:lpwstr/>
  </property>
  <property fmtid="{D5CDD505-2E9C-101B-9397-08002B2CF9AE}" pid="38" name="ContentItem">
    <vt:lpwstr/>
  </property>
  <property fmtid="{D5CDD505-2E9C-101B-9397-08002B2CF9AE}" pid="39" name="TPInstallLocation">
    <vt:lpwstr/>
  </property>
  <property fmtid="{D5CDD505-2E9C-101B-9397-08002B2CF9AE}" pid="40" name="PublishTargets">
    <vt:lpwstr>OfficeOnlineVNext</vt:lpwstr>
  </property>
  <property fmtid="{D5CDD505-2E9C-101B-9397-08002B2CF9AE}" pid="41" name="TimesCloned">
    <vt:lpwstr/>
  </property>
  <property fmtid="{D5CDD505-2E9C-101B-9397-08002B2CF9AE}" pid="42" name="Provider">
    <vt:lpwstr/>
  </property>
  <property fmtid="{D5CDD505-2E9C-101B-9397-08002B2CF9AE}" pid="43" name="AcquiredFrom">
    <vt:lpwstr>Internal MS</vt:lpwstr>
  </property>
  <property fmtid="{D5CDD505-2E9C-101B-9397-08002B2CF9AE}" pid="44" name="FriendlyTitle">
    <vt:lpwstr/>
  </property>
  <property fmtid="{D5CDD505-2E9C-101B-9397-08002B2CF9AE}" pid="45" name="LastHandOff">
    <vt:lpwstr/>
  </property>
  <property fmtid="{D5CDD505-2E9C-101B-9397-08002B2CF9AE}" pid="46" name="TPClientViewer">
    <vt:lpwstr/>
  </property>
  <property fmtid="{D5CDD505-2E9C-101B-9397-08002B2CF9AE}" pid="47" name="TemplateStatus">
    <vt:lpwstr>Complete</vt:lpwstr>
  </property>
  <property fmtid="{D5CDD505-2E9C-101B-9397-08002B2CF9AE}" pid="48" name="Downloads">
    <vt:lpwstr>0</vt:lpwstr>
  </property>
  <property fmtid="{D5CDD505-2E9C-101B-9397-08002B2CF9AE}" pid="49" name="OOCacheId">
    <vt:lpwstr/>
  </property>
  <property fmtid="{D5CDD505-2E9C-101B-9397-08002B2CF9AE}" pid="50" name="IsDeleted">
    <vt:lpwstr>0</vt:lpwstr>
  </property>
  <property fmtid="{D5CDD505-2E9C-101B-9397-08002B2CF9AE}" pid="51" name="LocPublishedDependentAssetsLookup">
    <vt:lpwstr/>
  </property>
  <property fmtid="{D5CDD505-2E9C-101B-9397-08002B2CF9AE}" pid="52" name="TPExecutable">
    <vt:lpwstr/>
  </property>
  <property fmtid="{D5CDD505-2E9C-101B-9397-08002B2CF9AE}" pid="53" name="EditorialTags">
    <vt:lpwstr/>
  </property>
  <property fmtid="{D5CDD505-2E9C-101B-9397-08002B2CF9AE}" pid="54" name="SubmitterId">
    <vt:lpwstr/>
  </property>
  <property fmtid="{D5CDD505-2E9C-101B-9397-08002B2CF9AE}" pid="55" name="ApprovalLog">
    <vt:lpwstr/>
  </property>
  <property fmtid="{D5CDD505-2E9C-101B-9397-08002B2CF9AE}" pid="56" name="AssetType">
    <vt:lpwstr>TP</vt:lpwstr>
  </property>
  <property fmtid="{D5CDD505-2E9C-101B-9397-08002B2CF9AE}" pid="57" name="BugNumber">
    <vt:lpwstr/>
  </property>
  <property fmtid="{D5CDD505-2E9C-101B-9397-08002B2CF9AE}" pid="58" name="CSXSubmissionDate">
    <vt:lpwstr/>
  </property>
  <property fmtid="{D5CDD505-2E9C-101B-9397-08002B2CF9AE}" pid="59" name="CSXUpdate">
    <vt:lpwstr>0</vt:lpwstr>
  </property>
  <property fmtid="{D5CDD505-2E9C-101B-9397-08002B2CF9AE}" pid="60" name="Milestone">
    <vt:lpwstr/>
  </property>
  <property fmtid="{D5CDD505-2E9C-101B-9397-08002B2CF9AE}" pid="61" name="RecommendationsModifier">
    <vt:lpwstr/>
  </property>
  <property fmtid="{D5CDD505-2E9C-101B-9397-08002B2CF9AE}" pid="62" name="OriginAsset">
    <vt:lpwstr/>
  </property>
  <property fmtid="{D5CDD505-2E9C-101B-9397-08002B2CF9AE}" pid="63" name="TPComponent">
    <vt:lpwstr/>
  </property>
  <property fmtid="{D5CDD505-2E9C-101B-9397-08002B2CF9AE}" pid="64" name="AssetId">
    <vt:lpwstr>TP102787989</vt:lpwstr>
  </property>
  <property fmtid="{D5CDD505-2E9C-101B-9397-08002B2CF9AE}" pid="65" name="IntlLocPriority">
    <vt:lpwstr/>
  </property>
  <property fmtid="{D5CDD505-2E9C-101B-9397-08002B2CF9AE}" pid="66" name="PolicheckWords">
    <vt:lpwstr/>
  </property>
  <property fmtid="{D5CDD505-2E9C-101B-9397-08002B2CF9AE}" pid="67" name="TPLaunchHelpLink">
    <vt:lpwstr/>
  </property>
  <property fmtid="{D5CDD505-2E9C-101B-9397-08002B2CF9AE}" pid="68" name="TPApplication">
    <vt:lpwstr/>
  </property>
  <property fmtid="{D5CDD505-2E9C-101B-9397-08002B2CF9AE}" pid="69" name="CrawlForDependencies">
    <vt:lpwstr>0</vt:lpwstr>
  </property>
  <property fmtid="{D5CDD505-2E9C-101B-9397-08002B2CF9AE}" pid="70" name="HandoffToMSDN">
    <vt:lpwstr/>
  </property>
  <property fmtid="{D5CDD505-2E9C-101B-9397-08002B2CF9AE}" pid="71" name="PlannedPubDate">
    <vt:lpwstr/>
  </property>
  <property fmtid="{D5CDD505-2E9C-101B-9397-08002B2CF9AE}" pid="72" name="IntlLangReviewer">
    <vt:lpwstr/>
  </property>
  <property fmtid="{D5CDD505-2E9C-101B-9397-08002B2CF9AE}" pid="73" name="TrustLevel">
    <vt:lpwstr>1 Microsoft Managed Content</vt:lpwstr>
  </property>
  <property fmtid="{D5CDD505-2E9C-101B-9397-08002B2CF9AE}" pid="74" name="LocLastLocAttemptVersionLookup">
    <vt:lpwstr>694266</vt:lpwstr>
  </property>
  <property fmtid="{D5CDD505-2E9C-101B-9397-08002B2CF9AE}" pid="75" name="LocProcessedForHandoffsLookup">
    <vt:lpwstr/>
  </property>
  <property fmtid="{D5CDD505-2E9C-101B-9397-08002B2CF9AE}" pid="76" name="IsSearchable">
    <vt:lpwstr>1</vt:lpwstr>
  </property>
  <property fmtid="{D5CDD505-2E9C-101B-9397-08002B2CF9AE}" pid="77" name="TemplateTemplateType">
    <vt:lpwstr>PowerPoint Presentation Template</vt:lpwstr>
  </property>
  <property fmtid="{D5CDD505-2E9C-101B-9397-08002B2CF9AE}" pid="78" name="CampaignTagsTaxHTField0">
    <vt:lpwstr/>
  </property>
  <property fmtid="{D5CDD505-2E9C-101B-9397-08002B2CF9AE}" pid="79" name="TPNamespace">
    <vt:lpwstr/>
  </property>
  <property fmtid="{D5CDD505-2E9C-101B-9397-08002B2CF9AE}" pid="80" name="LocOverallPreviewStatusLookup">
    <vt:lpwstr/>
  </property>
  <property fmtid="{D5CDD505-2E9C-101B-9397-08002B2CF9AE}" pid="81" name="TaxCatchAll">
    <vt:lpwstr/>
  </property>
  <property fmtid="{D5CDD505-2E9C-101B-9397-08002B2CF9AE}" pid="82" name="Markets">
    <vt:lpwstr/>
  </property>
  <property fmtid="{D5CDD505-2E9C-101B-9397-08002B2CF9AE}" pid="83" name="UAProjectedTotalWords">
    <vt:lpwstr/>
  </property>
  <property fmtid="{D5CDD505-2E9C-101B-9397-08002B2CF9AE}" pid="84" name="IntlLangReview">
    <vt:lpwstr/>
  </property>
  <property fmtid="{D5CDD505-2E9C-101B-9397-08002B2CF9AE}" pid="85" name="OutputCachingOn">
    <vt:lpwstr>0</vt:lpwstr>
  </property>
  <property fmtid="{D5CDD505-2E9C-101B-9397-08002B2CF9AE}" pid="86" name="AverageRating">
    <vt:lpwstr/>
  </property>
  <property fmtid="{D5CDD505-2E9C-101B-9397-08002B2CF9AE}" pid="87" name="APAuthor">
    <vt:lpwstr>136;#REDMOND\kristaa</vt:lpwstr>
  </property>
  <property fmtid="{D5CDD505-2E9C-101B-9397-08002B2CF9AE}" pid="88" name="LocManualTestRequired">
    <vt:lpwstr>0</vt:lpwstr>
  </property>
  <property fmtid="{D5CDD505-2E9C-101B-9397-08002B2CF9AE}" pid="89" name="TPCommandLine">
    <vt:lpwstr/>
  </property>
  <property fmtid="{D5CDD505-2E9C-101B-9397-08002B2CF9AE}" pid="90" name="TPAppVersion">
    <vt:lpwstr/>
  </property>
  <property fmtid="{D5CDD505-2E9C-101B-9397-08002B2CF9AE}" pid="91" name="EditorialStatus">
    <vt:lpwstr>Complete</vt:lpwstr>
  </property>
  <property fmtid="{D5CDD505-2E9C-101B-9397-08002B2CF9AE}" pid="92" name="LastModifiedDateTime">
    <vt:lpwstr/>
  </property>
  <property fmtid="{D5CDD505-2E9C-101B-9397-08002B2CF9AE}" pid="93" name="ScenarioTagsTaxHTField0">
    <vt:lpwstr/>
  </property>
  <property fmtid="{D5CDD505-2E9C-101B-9397-08002B2CF9AE}" pid="94" name="LocProcessedForMarketsLookup">
    <vt:lpwstr/>
  </property>
  <property fmtid="{D5CDD505-2E9C-101B-9397-08002B2CF9AE}" pid="95" name="TPLaunchHelpLinkType">
    <vt:lpwstr>Template</vt:lpwstr>
  </property>
  <property fmtid="{D5CDD505-2E9C-101B-9397-08002B2CF9AE}" pid="96" name="OriginalRelease">
    <vt:lpwstr>15</vt:lpwstr>
  </property>
  <property fmtid="{D5CDD505-2E9C-101B-9397-08002B2CF9AE}" pid="97" name="LocalizationTagsTaxHTField0">
    <vt:lpwstr/>
  </property>
  <property fmtid="{D5CDD505-2E9C-101B-9397-08002B2CF9AE}" pid="98" name="UACurrentWords">
    <vt:lpwstr/>
  </property>
  <property fmtid="{D5CDD505-2E9C-101B-9397-08002B2CF9AE}" pid="99" name="ArtSampleDocs">
    <vt:lpwstr/>
  </property>
  <property fmtid="{D5CDD505-2E9C-101B-9397-08002B2CF9AE}" pid="100" name="UALocRecommendation">
    <vt:lpwstr>Localize</vt:lpwstr>
  </property>
  <property fmtid="{D5CDD505-2E9C-101B-9397-08002B2CF9AE}" pid="101" name="Manager">
    <vt:lpwstr/>
  </property>
  <property fmtid="{D5CDD505-2E9C-101B-9397-08002B2CF9AE}" pid="102" name="LocOverallHandbackStatusLookup">
    <vt:lpwstr/>
  </property>
  <property fmtid="{D5CDD505-2E9C-101B-9397-08002B2CF9AE}" pid="103" name="ShowIn">
    <vt:lpwstr>Show everywhere</vt:lpwstr>
  </property>
  <property fmtid="{D5CDD505-2E9C-101B-9397-08002B2CF9AE}" pid="104" name="UANotes">
    <vt:lpwstr/>
  </property>
  <property fmtid="{D5CDD505-2E9C-101B-9397-08002B2CF9AE}" pid="105" name="InternalTagsTaxHTField0">
    <vt:lpwstr/>
  </property>
  <property fmtid="{D5CDD505-2E9C-101B-9397-08002B2CF9AE}" pid="106" name="CSXHash">
    <vt:lpwstr/>
  </property>
  <property fmtid="{D5CDD505-2E9C-101B-9397-08002B2CF9AE}" pid="107" name="VoteCount">
    <vt:lpwstr/>
  </property>
  <property fmtid="{D5CDD505-2E9C-101B-9397-08002B2CF9AE}" pid="108" name="DSATActionTaken">
    <vt:lpwstr/>
  </property>
  <property fmtid="{D5CDD505-2E9C-101B-9397-08002B2CF9AE}" pid="109" name="CSXSubmissionMarket">
    <vt:lpwstr/>
  </property>
  <property fmtid="{D5CDD505-2E9C-101B-9397-08002B2CF9AE}" pid="110" name="LocMarketGroupTiers2">
    <vt:lpwstr/>
  </property>
</Properties>
</file>