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2"/>
  </p:sldMasterIdLst>
  <p:notesMasterIdLst>
    <p:notesMasterId r:id="rId19"/>
  </p:notesMasterIdLst>
  <p:handoutMasterIdLst>
    <p:handoutMasterId r:id="rId20"/>
  </p:handoutMasterIdLst>
  <p:sldIdLst>
    <p:sldId id="265" r:id="rId3"/>
    <p:sldId id="288" r:id="rId4"/>
    <p:sldId id="289" r:id="rId5"/>
    <p:sldId id="290" r:id="rId6"/>
    <p:sldId id="301" r:id="rId7"/>
    <p:sldId id="302" r:id="rId8"/>
    <p:sldId id="291" r:id="rId9"/>
    <p:sldId id="292" r:id="rId10"/>
    <p:sldId id="303" r:id="rId11"/>
    <p:sldId id="304" r:id="rId12"/>
    <p:sldId id="293" r:id="rId13"/>
    <p:sldId id="294" r:id="rId14"/>
    <p:sldId id="295" r:id="rId15"/>
    <p:sldId id="296" r:id="rId16"/>
    <p:sldId id="305" r:id="rId17"/>
    <p:sldId id="300" r:id="rId18"/>
  </p:sldIdLst>
  <p:sldSz cx="12188825" cy="6858000"/>
  <p:notesSz cx="6858000" cy="9144000"/>
  <p:defaultTextStyle>
    <a:defPPr>
      <a:defRPr lang="en-US"/>
    </a:defPPr>
    <a:lvl1pPr algn="l" defTabSz="1217613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608013" indent="-150813" algn="l" defTabSz="1217613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1217613" indent="-303213" algn="l" defTabSz="1217613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827213" indent="-455613" algn="l" defTabSz="1217613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2436813" indent="-608013" algn="l" defTabSz="1217613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394404"/>
    <a:srgbClr val="5F6F0F"/>
    <a:srgbClr val="718412"/>
    <a:srgbClr val="65741A"/>
    <a:srgbClr val="70811D"/>
    <a:srgbClr val="7B8D1F"/>
    <a:srgbClr val="8397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38" autoAdjust="0"/>
    <p:restoredTop sz="98579" autoAdjust="0"/>
  </p:normalViewPr>
  <p:slideViewPr>
    <p:cSldViewPr>
      <p:cViewPr varScale="1">
        <p:scale>
          <a:sx n="90" d="100"/>
          <a:sy n="90" d="100"/>
        </p:scale>
        <p:origin x="582" y="-90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3" d="100"/>
          <a:sy n="63" d="100"/>
        </p:scale>
        <p:origin x="2838" y="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3CE876B-7E6D-466E-A988-E4E1D7933A9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543465-5052-40B6-9733-66DBC64191F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9B0D0C2-53FB-4043-9140-6A5B9FFEA2E2}" type="datetimeFigureOut">
              <a:rPr lang="en-US"/>
              <a:pPr>
                <a:defRPr/>
              </a:pPr>
              <a:t>11/1/2019</a:t>
            </a:fld>
            <a:endParaRPr lang="th-T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A0AA59-DBF2-4E8D-AB4C-6F00C296C73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5D8E8B-587B-4A4A-ABF1-5BF7801CF40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35FDF7F-A058-4C2F-A318-6370110E9EE9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71D5FE0-ABF7-4C25-A060-E34304D0ADC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5AE8C68-8DE7-4D2C-B9D6-5A41C9080F7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03D9E7E-D0DE-4566-80AA-11D4D0DA7E4F}" type="datetimeFigureOut">
              <a:rPr lang="en-US"/>
              <a:pPr>
                <a:defRPr/>
              </a:pPr>
              <a:t>11/1/2019</a:t>
            </a:fld>
            <a:endParaRPr lang="th-TH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A68CEEB-45D4-4253-81B9-7DAFAAADB82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7B2567A9-9B22-4575-8BBF-B9E6C90CD0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noProof="0"/>
              <a:t>Click to edit Master text styles</a:t>
            </a:r>
          </a:p>
          <a:p>
            <a:pPr lvl="1"/>
            <a:r>
              <a:rPr noProof="0"/>
              <a:t>Second level</a:t>
            </a:r>
          </a:p>
          <a:p>
            <a:pPr lvl="2"/>
            <a:r>
              <a:rPr noProof="0"/>
              <a:t>Third level</a:t>
            </a:r>
          </a:p>
          <a:p>
            <a:pPr lvl="3"/>
            <a:r>
              <a:rPr noProof="0"/>
              <a:t>Fourth level</a:t>
            </a:r>
          </a:p>
          <a:p>
            <a:pPr lvl="4"/>
            <a:r>
              <a:rPr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43EE18-C60A-487F-898F-EA84A6726F5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3F6A92-9533-4C26-AEB4-4F45772C5B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06A3D07-26D6-444A-B0D0-F1CBC99DD40A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1217613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8013" algn="l" defTabSz="1217613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7613" algn="l" defTabSz="1217613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7213" algn="l" defTabSz="1217613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6813" algn="l" defTabSz="1217613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162" y="2130426"/>
            <a:ext cx="10360501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324" y="3886200"/>
            <a:ext cx="8532178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DE0546-FA9C-4E80-877F-EF00042A7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3AF717-960E-4F21-A9C6-83E5BBCAC1E9}" type="datetimeFigureOut">
              <a:rPr lang="en-US"/>
              <a:pPr>
                <a:defRPr/>
              </a:pPr>
              <a:t>11/1/2019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655950-6DB5-4E06-9697-F91064953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142624-57CD-40BE-AAFD-E4059A2C2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DD7351-4C72-498D-BC9F-CD66941B975B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2997034371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D28BD3-804C-49C3-AFEC-0F4005FB5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E1A23E-A0D4-4601-B9F0-F9C747ECE735}" type="datetimeFigureOut">
              <a:rPr lang="en-US"/>
              <a:pPr>
                <a:defRPr/>
              </a:pPr>
              <a:t>11/1/2019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241034-A2AD-4499-9139-B33525D62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6021A4-D107-4283-A907-82AE808A3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EBB93F-1D5B-41EB-95B1-D2EAB318E592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1802049638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6898" y="274639"/>
            <a:ext cx="2742486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441" y="274639"/>
            <a:ext cx="802431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C89C0D-4FEE-40A9-A482-A67268459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A522C1-290E-4426-8BD1-059E0688079C}" type="datetimeFigureOut">
              <a:rPr lang="en-US"/>
              <a:pPr>
                <a:defRPr/>
              </a:pPr>
              <a:t>11/1/2019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F87FEA-A8F6-4A69-ABD3-217924E0A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9FEC92-7FB1-4EDE-AC08-D7B3D5A86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704F02-1B3F-45DC-B283-D904A4DF17F7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2762033087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2DFEFB-6B9F-4EA1-B940-DF0971B04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E59F9D-EF24-4B75-A5FA-D457DC71EBCA}" type="datetimeFigureOut">
              <a:rPr lang="en-US"/>
              <a:pPr>
                <a:defRPr/>
              </a:pPr>
              <a:t>11/1/2019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5EEDDA-BC03-4E51-B7C3-52FF83628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E63BDF-32BE-45B8-A45B-6FDA719E2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26B131-2C6E-4024-9C91-A9C8B52CB156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720283187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2833" y="4406901"/>
            <a:ext cx="1036050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2833" y="2906713"/>
            <a:ext cx="103605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FC133F-CCD8-4071-809B-68AA91F4D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AC3F1-2078-4C4E-AD91-96480B464E4D}" type="datetimeFigureOut">
              <a:rPr lang="en-US"/>
              <a:pPr>
                <a:defRPr/>
              </a:pPr>
              <a:t>11/1/2019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A438DE-4A83-4F47-BC0C-E89B08577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739D2C-9A95-434B-8900-659C9BEB1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C594D4-0745-437F-9AB3-B0BE4DC024D6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3200607740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441" y="1600201"/>
            <a:ext cx="538339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986" y="1600201"/>
            <a:ext cx="538339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B349094-33E3-42C6-A2F4-7047027E4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04EA28-A26A-4D29-82DF-5406F5AD8E29}" type="datetimeFigureOut">
              <a:rPr lang="en-US"/>
              <a:pPr>
                <a:defRPr/>
              </a:pPr>
              <a:t>11/1/2019</a:t>
            </a:fld>
            <a:endParaRPr lang="th-TH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579AE3D-D022-41E9-BAB9-DB344EEB0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58FF412-B8C5-42DE-82D2-0F2965F0E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3EE0AA-F944-4577-81B4-B9C79E636390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1631117966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1" y="1535113"/>
            <a:ext cx="538551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441" y="2174875"/>
            <a:ext cx="538551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1754" y="1535113"/>
            <a:ext cx="538763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1754" y="2174875"/>
            <a:ext cx="538763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CF82589-BBAD-44A8-AB15-C677CC47A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03F30A-B345-4DAC-BB88-DAD37E9C83C1}" type="datetimeFigureOut">
              <a:rPr lang="en-US"/>
              <a:pPr>
                <a:defRPr/>
              </a:pPr>
              <a:t>11/1/2019</a:t>
            </a:fld>
            <a:endParaRPr lang="th-TH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95EE4E3-A330-472C-8829-D843167E1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5A9ACD0-2179-4895-B485-4224D73E8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BA144-2542-47D1-87E2-08157820F18F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2928519201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231916A-5292-4FF8-BDB4-D0A06999B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E2166A-72DF-4725-96AA-CCE48A93869E}" type="datetimeFigureOut">
              <a:rPr lang="en-US"/>
              <a:pPr>
                <a:defRPr/>
              </a:pPr>
              <a:t>11/1/2019</a:t>
            </a:fld>
            <a:endParaRPr lang="th-TH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EC87F40-574B-4A16-98E3-0947D8363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644A043-119C-4860-8433-65521370F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809C44-D93F-4D5A-BDE3-4BE7C3F85E5E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2654489380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33DBC60-764C-4E21-8B38-BF09DB9BE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F3F857-D8AF-41DC-AC10-DF533D3AEC18}" type="datetimeFigureOut">
              <a:rPr lang="en-US"/>
              <a:pPr>
                <a:defRPr/>
              </a:pPr>
              <a:t>11/1/2019</a:t>
            </a:fld>
            <a:endParaRPr lang="th-TH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C0F18F0-D595-42BC-B86C-D9DD8DC33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D75D893-93AE-46CE-BEB4-F7DB2A13E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987C9E-C9FA-45B0-ADD9-5E28A22AAEB6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3647641314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2" y="273050"/>
            <a:ext cx="4010039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5492" y="273051"/>
            <a:ext cx="681389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442" y="1435101"/>
            <a:ext cx="4010039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C6A5A3C-454E-4423-9F3A-1636A18A0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804022-F0CE-47FA-B994-733A57BD955A}" type="datetimeFigureOut">
              <a:rPr lang="en-US"/>
              <a:pPr>
                <a:defRPr/>
              </a:pPr>
              <a:t>11/1/2019</a:t>
            </a:fld>
            <a:endParaRPr lang="th-TH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B03C2CB-BAFA-41F3-967C-0F96A8189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19343B8-E8F5-4423-A9E5-C8F19EFAC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72ED78-74AA-453B-83F2-CB049483184D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2646016373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095" y="4800600"/>
            <a:ext cx="731329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095" y="612775"/>
            <a:ext cx="7313295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h-TH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095" y="5367338"/>
            <a:ext cx="731329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B2D7EA1-218F-45C8-8565-948F83335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C9466E-D76C-46E9-AB1D-9152F39A4729}" type="datetimeFigureOut">
              <a:rPr lang="en-US"/>
              <a:pPr>
                <a:defRPr/>
              </a:pPr>
              <a:t>11/1/2019</a:t>
            </a:fld>
            <a:endParaRPr lang="th-TH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CA3CA53-CCC0-46AE-8C4D-11EEBE8A7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8BF98D9-0426-4A67-93E4-9727F08A9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D407F3-77C5-41D1-BC6E-62592C85AF46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1575178140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9B27F047-956A-4B10-8351-33704D012CE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696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h-TH"/>
              <a:t>Click to edit Master title style</a:t>
            </a:r>
            <a:endParaRPr lang="th-TH" altLang="th-TH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A566D953-91A1-435F-AF25-823FFC0A83E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69625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h-TH"/>
              <a:t>Click to edit Master text styles</a:t>
            </a:r>
          </a:p>
          <a:p>
            <a:pPr lvl="1"/>
            <a:r>
              <a:rPr lang="en-US" altLang="th-TH"/>
              <a:t>Second level</a:t>
            </a:r>
          </a:p>
          <a:p>
            <a:pPr lvl="2"/>
            <a:r>
              <a:rPr lang="en-US" altLang="th-TH"/>
              <a:t>Third level</a:t>
            </a:r>
          </a:p>
          <a:p>
            <a:pPr lvl="3"/>
            <a:r>
              <a:rPr lang="en-US" altLang="th-TH"/>
              <a:t>Fourth level</a:t>
            </a:r>
          </a:p>
          <a:p>
            <a:pPr lvl="4"/>
            <a:r>
              <a:rPr lang="en-US" altLang="th-TH"/>
              <a:t>Fifth level</a:t>
            </a:r>
            <a:endParaRPr lang="th-TH" alt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FA8052-43D7-4487-8131-9735D16527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32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154533E-1B49-4BC2-9F4A-4BBE302B38D9}" type="datetimeFigureOut">
              <a:rPr lang="en-US"/>
              <a:pPr>
                <a:defRPr/>
              </a:pPr>
              <a:t>11/1/2019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DBED5E-47A1-4338-A89B-360B7958D9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4013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5F6FC2-453B-4113-94D3-792A2C7320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6013" y="6356350"/>
            <a:ext cx="28432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0D57DF52-560F-45CE-9C94-3AA3927C2C3D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</p:sldLayoutIdLst>
  <p:transition spd="med"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รูปภาพ 2">
            <a:extLst>
              <a:ext uri="{FF2B5EF4-FFF2-40B4-BE49-F238E27FC236}">
                <a16:creationId xmlns:a16="http://schemas.microsoft.com/office/drawing/2014/main" id="{A9D3CAD8-2E61-4694-9455-7D3A498513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510784" cy="6858000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รูปภาพ 4" descr="รูปภาพประกอบด้วย สีอ่อน&#10;&#10;คำอธิบายที่สร้างขึ้นโดยอัตโนมัติ">
            <a:extLst>
              <a:ext uri="{FF2B5EF4-FFF2-40B4-BE49-F238E27FC236}">
                <a16:creationId xmlns:a16="http://schemas.microsoft.com/office/drawing/2014/main" id="{F8AEA627-E95E-4BB5-82A1-DA13845A7E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475" y="0"/>
            <a:ext cx="12510784" cy="6858000"/>
          </a:xfrm>
          <a:prstGeom prst="rect">
            <a:avLst/>
          </a:prstGeom>
        </p:spPr>
      </p:pic>
      <p:sp>
        <p:nvSpPr>
          <p:cNvPr id="7" name="TextBox 4">
            <a:extLst>
              <a:ext uri="{FF2B5EF4-FFF2-40B4-BE49-F238E27FC236}">
                <a16:creationId xmlns:a16="http://schemas.microsoft.com/office/drawing/2014/main" id="{5B5C8B3F-1355-4FA4-BDA8-E3726C87B8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488" y="5534561"/>
            <a:ext cx="12188826" cy="1323439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r>
              <a:rPr lang="en-US" sz="8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   </a:t>
            </a:r>
            <a:r>
              <a:rPr lang="en-US" sz="7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	Acts 28:8-9</a:t>
            </a:r>
            <a:endParaRPr lang="th-TH" sz="6600" b="1" i="1" dirty="0">
              <a:cs typeface="+mj-cs"/>
            </a:endParaRP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38EED10B-9FAE-45D1-8ABB-A5BB677B30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486" y="404481"/>
            <a:ext cx="12188825" cy="563231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th-TH" sz="7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กิจการ 28:8-9   </a:t>
            </a:r>
            <a:r>
              <a:rPr lang="th-TH" sz="72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8 บิดาของปู</a:t>
            </a:r>
            <a:r>
              <a:rPr lang="th-TH" sz="7200" b="1" i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บลิอัส</a:t>
            </a:r>
            <a:r>
              <a:rPr lang="th-TH" sz="72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ป่วยมีไข้</a:t>
            </a:r>
          </a:p>
          <a:p>
            <a:pPr>
              <a:defRPr/>
            </a:pPr>
            <a:r>
              <a:rPr lang="th-TH" sz="72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และเป็นบิดนอนซมอยู่ เปา</a:t>
            </a:r>
            <a:r>
              <a:rPr lang="th-TH" sz="7200" b="1" i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โล</a:t>
            </a:r>
            <a:r>
              <a:rPr lang="th-TH" sz="72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เข้าไปเยี่ยม หลังจากอธิษฐานแล้วก็วางมือบนเขา รักษาเขาให้หาย </a:t>
            </a:r>
          </a:p>
          <a:p>
            <a:pPr>
              <a:defRPr/>
            </a:pPr>
            <a:r>
              <a:rPr lang="th-TH" sz="72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9 เมื่อสิ่งนี้เกิดขึ้นคนป่วย</a:t>
            </a:r>
            <a:r>
              <a:rPr lang="th-TH" sz="7200" b="1" i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อื่นๆ</a:t>
            </a:r>
            <a:r>
              <a:rPr lang="th-TH" sz="72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 ที่เกาะนั้นก็มาและรับการรักษาให้หาย</a:t>
            </a:r>
            <a:r>
              <a:rPr lang="th-TH" sz="7200" b="1" i="1" dirty="0">
                <a:cs typeface="+mj-cs"/>
              </a:rPr>
              <a:t>	</a:t>
            </a:r>
            <a:r>
              <a:rPr lang="th-TH" sz="7200" b="1" dirty="0">
                <a:cs typeface="+mj-cs"/>
              </a:rPr>
              <a:t>				</a:t>
            </a:r>
            <a:endParaRPr lang="th-TH" sz="7200" b="1" i="1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18874239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รูปภาพ 4" descr="รูปภาพประกอบด้วย สีอ่อน&#10;&#10;คำอธิบายที่สร้างขึ้นโดยอัตโนมัติ">
            <a:extLst>
              <a:ext uri="{FF2B5EF4-FFF2-40B4-BE49-F238E27FC236}">
                <a16:creationId xmlns:a16="http://schemas.microsoft.com/office/drawing/2014/main" id="{F8AEA627-E95E-4BB5-82A1-DA13845A7E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475" y="0"/>
            <a:ext cx="12510784" cy="6858000"/>
          </a:xfrm>
          <a:prstGeom prst="rect">
            <a:avLst/>
          </a:prstGeom>
        </p:spPr>
      </p:pic>
      <p:sp>
        <p:nvSpPr>
          <p:cNvPr id="7" name="TextBox 4">
            <a:extLst>
              <a:ext uri="{FF2B5EF4-FFF2-40B4-BE49-F238E27FC236}">
                <a16:creationId xmlns:a16="http://schemas.microsoft.com/office/drawing/2014/main" id="{5B5C8B3F-1355-4FA4-BDA8-E3726C87B8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452" y="5029200"/>
            <a:ext cx="12188826" cy="286232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r>
              <a:rPr lang="en-US" sz="6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   </a:t>
            </a:r>
            <a:r>
              <a:rPr lang="en-US" sz="6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3.	Laying on of hands for healing through the Name of Jesus and faith.    Mark 16:17</a:t>
            </a:r>
          </a:p>
          <a:p>
            <a:pPr algn="r">
              <a:defRPr/>
            </a:pPr>
            <a:endParaRPr lang="th-TH" sz="5400" b="1" i="1" dirty="0">
              <a:cs typeface="+mj-cs"/>
            </a:endParaRP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38EED10B-9FAE-45D1-8ABB-A5BB677B30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504" y="228600"/>
            <a:ext cx="12188825" cy="5170646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th-TH" sz="6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3. การวางมือเพื่อรักษาความเจ็บป่วยโดยทาง</a:t>
            </a:r>
          </a:p>
          <a:p>
            <a:pPr>
              <a:defRPr/>
            </a:pPr>
            <a:r>
              <a:rPr lang="th-TH" sz="6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พระนามพระเยซู และโดยความเชื่อ </a:t>
            </a:r>
          </a:p>
          <a:p>
            <a:pPr>
              <a:defRPr/>
            </a:pPr>
            <a:r>
              <a:rPr lang="th-TH" sz="6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มาระโก 16:17  </a:t>
            </a:r>
            <a:r>
              <a:rPr lang="th-TH" sz="66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ผู้ที่เชื่อจะมีหมายสำคัญดังนี้คือ </a:t>
            </a:r>
          </a:p>
          <a:p>
            <a:pPr>
              <a:defRPr/>
            </a:pPr>
            <a:r>
              <a:rPr lang="th-TH" sz="66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เขาทั้งหลายจะขับผีออกโดยนามของเรา เขาจะพูด</a:t>
            </a:r>
          </a:p>
          <a:p>
            <a:pPr>
              <a:defRPr/>
            </a:pPr>
            <a:r>
              <a:rPr lang="th-TH" sz="66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ภาษาใหม่ๆ</a:t>
            </a:r>
            <a:r>
              <a:rPr lang="th-TH" sz="6600" b="1" i="1" dirty="0">
                <a:cs typeface="+mj-cs"/>
              </a:rPr>
              <a:t>		</a:t>
            </a:r>
            <a:r>
              <a:rPr lang="th-TH" sz="6600" b="1" dirty="0">
                <a:cs typeface="+mj-cs"/>
              </a:rPr>
              <a:t>			</a:t>
            </a:r>
            <a:endParaRPr lang="th-TH" sz="6600" b="1" i="1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02674060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รูปภาพ 4" descr="รูปภาพประกอบด้วย สีอ่อน&#10;&#10;คำอธิบายที่สร้างขึ้นโดยอัตโนมัติ">
            <a:extLst>
              <a:ext uri="{FF2B5EF4-FFF2-40B4-BE49-F238E27FC236}">
                <a16:creationId xmlns:a16="http://schemas.microsoft.com/office/drawing/2014/main" id="{F8AEA627-E95E-4BB5-82A1-DA13845A7E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475" y="0"/>
            <a:ext cx="12510784" cy="6858000"/>
          </a:xfrm>
          <a:prstGeom prst="rect">
            <a:avLst/>
          </a:prstGeom>
        </p:spPr>
      </p:pic>
      <p:sp>
        <p:nvSpPr>
          <p:cNvPr id="7" name="TextBox 4">
            <a:extLst>
              <a:ext uri="{FF2B5EF4-FFF2-40B4-BE49-F238E27FC236}">
                <a16:creationId xmlns:a16="http://schemas.microsoft.com/office/drawing/2014/main" id="{5B5C8B3F-1355-4FA4-BDA8-E3726C87B8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481" y="4966487"/>
            <a:ext cx="12188826" cy="295465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r>
              <a:rPr lang="en-US" sz="6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   </a:t>
            </a:r>
            <a:r>
              <a:rPr lang="en-US" sz="6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1. The Name of Jesus. </a:t>
            </a:r>
          </a:p>
          <a:p>
            <a:pPr algn="r">
              <a:defRPr/>
            </a:pPr>
            <a:r>
              <a:rPr lang="en-US" sz="6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		Philippians 2:9-10</a:t>
            </a:r>
          </a:p>
          <a:p>
            <a:pPr algn="r">
              <a:defRPr/>
            </a:pPr>
            <a:endParaRPr lang="th-TH" sz="5400" b="1" i="1" dirty="0">
              <a:cs typeface="+mj-cs"/>
            </a:endParaRP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38EED10B-9FAE-45D1-8ABB-A5BB677B30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482" y="152400"/>
            <a:ext cx="12188825" cy="581697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th-TH" sz="7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1. พระนามพระเยซู </a:t>
            </a:r>
          </a:p>
          <a:p>
            <a:pPr>
              <a:defRPr/>
            </a:pPr>
            <a:r>
              <a:rPr lang="th-TH" sz="6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 </a:t>
            </a:r>
            <a:r>
              <a:rPr lang="th-TH" sz="6000" b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ฟีลิป</a:t>
            </a:r>
            <a:r>
              <a:rPr lang="th-TH" sz="6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ปี 2:9-10 </a:t>
            </a:r>
            <a:r>
              <a:rPr lang="th-TH" sz="6000" b="1" dirty="0">
                <a:cs typeface="+mj-cs"/>
              </a:rPr>
              <a:t>	</a:t>
            </a:r>
            <a:r>
              <a:rPr lang="th-TH" sz="6000" b="1" i="1" dirty="0">
                <a:cs typeface="+mj-cs"/>
              </a:rPr>
              <a:t>9 ฉะนั้นพระเจ้าจึงทรงเชิดชูพระองค์ขึ้น</a:t>
            </a:r>
          </a:p>
          <a:p>
            <a:pPr>
              <a:defRPr/>
            </a:pPr>
            <a:r>
              <a:rPr lang="th-TH" sz="6000" b="1" i="1" dirty="0">
                <a:cs typeface="+mj-cs"/>
              </a:rPr>
              <a:t>     สู่ที่สูงสุด และประทานพระนามเหนือนามทั้งปวง</a:t>
            </a:r>
          </a:p>
          <a:p>
            <a:pPr>
              <a:defRPr/>
            </a:pPr>
            <a:r>
              <a:rPr lang="th-TH" sz="6000" b="1" i="1" dirty="0">
                <a:cs typeface="+mj-cs"/>
              </a:rPr>
              <a:t>     แก่พระองค์10 เพื่อทุกชีวิต[*]ในสวรรค์ บนแผ่นดินโลก </a:t>
            </a:r>
          </a:p>
          <a:p>
            <a:pPr>
              <a:defRPr/>
            </a:pPr>
            <a:r>
              <a:rPr lang="th-TH" sz="6000" b="1" i="1" dirty="0">
                <a:cs typeface="+mj-cs"/>
              </a:rPr>
              <a:t>     และใต้แผ่นดินโลก จะคุกเข่าลงนมัสการพระนาม</a:t>
            </a:r>
          </a:p>
          <a:p>
            <a:pPr>
              <a:defRPr/>
            </a:pPr>
            <a:r>
              <a:rPr lang="th-TH" sz="6000" b="1" i="1" dirty="0">
                <a:cs typeface="+mj-cs"/>
              </a:rPr>
              <a:t>     ของพระเยซู </a:t>
            </a:r>
          </a:p>
        </p:txBody>
      </p:sp>
    </p:spTree>
    <p:extLst>
      <p:ext uri="{BB962C8B-B14F-4D97-AF65-F5344CB8AC3E}">
        <p14:creationId xmlns:p14="http://schemas.microsoft.com/office/powerpoint/2010/main" val="2065519041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รูปภาพ 4" descr="รูปภาพประกอบด้วย สีอ่อน&#10;&#10;คำอธิบายที่สร้างขึ้นโดยอัตโนมัติ">
            <a:extLst>
              <a:ext uri="{FF2B5EF4-FFF2-40B4-BE49-F238E27FC236}">
                <a16:creationId xmlns:a16="http://schemas.microsoft.com/office/drawing/2014/main" id="{F8AEA627-E95E-4BB5-82A1-DA13845A7E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475" y="0"/>
            <a:ext cx="12510784" cy="6858000"/>
          </a:xfrm>
          <a:prstGeom prst="rect">
            <a:avLst/>
          </a:prstGeom>
        </p:spPr>
      </p:pic>
      <p:sp>
        <p:nvSpPr>
          <p:cNvPr id="7" name="TextBox 4">
            <a:extLst>
              <a:ext uri="{FF2B5EF4-FFF2-40B4-BE49-F238E27FC236}">
                <a16:creationId xmlns:a16="http://schemas.microsoft.com/office/drawing/2014/main" id="{5B5C8B3F-1355-4FA4-BDA8-E3726C87B8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21" y="4652642"/>
            <a:ext cx="12188826" cy="221599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r>
              <a:rPr lang="en-US" sz="7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   </a:t>
            </a:r>
            <a:r>
              <a:rPr lang="en-US" sz="6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2. Faith </a:t>
            </a:r>
          </a:p>
          <a:p>
            <a:pPr algn="r">
              <a:defRPr/>
            </a:pPr>
            <a:r>
              <a:rPr lang="en-US" sz="6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a. Your faith: Mark 16:17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38EED10B-9FAE-45D1-8ABB-A5BB677B30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22" y="152400"/>
            <a:ext cx="12188825" cy="5262979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th-TH" sz="7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2. ความเชื่อ </a:t>
            </a:r>
          </a:p>
          <a:p>
            <a:pPr>
              <a:defRPr/>
            </a:pPr>
            <a:r>
              <a:rPr lang="th-TH" sz="7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ก.	ความเชื่อของท่าน </a:t>
            </a:r>
          </a:p>
          <a:p>
            <a:pPr>
              <a:defRPr/>
            </a:pPr>
            <a:r>
              <a:rPr lang="th-TH" sz="6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    มาระโก 16:17  </a:t>
            </a:r>
            <a:r>
              <a:rPr lang="th-TH" sz="60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ผู้ที่เชื่อจะมีหมายสำคัญดังนี้คือ </a:t>
            </a:r>
          </a:p>
          <a:p>
            <a:pPr>
              <a:defRPr/>
            </a:pPr>
            <a:r>
              <a:rPr lang="th-TH" sz="60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    เขาทั้งหลายจะขับผีออกโดยนามของเรา เขาจะพูด</a:t>
            </a:r>
          </a:p>
          <a:p>
            <a:pPr>
              <a:defRPr/>
            </a:pPr>
            <a:r>
              <a:rPr lang="th-TH" sz="60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    ภาษาใหม่ๆ		</a:t>
            </a:r>
            <a:r>
              <a:rPr lang="th-TH" sz="6000" b="1" dirty="0">
                <a:cs typeface="+mj-cs"/>
              </a:rPr>
              <a:t>	</a:t>
            </a:r>
            <a:r>
              <a:rPr lang="th-TH" sz="7200" b="1" dirty="0">
                <a:cs typeface="+mj-cs"/>
              </a:rPr>
              <a:t>			</a:t>
            </a:r>
            <a:endParaRPr lang="th-TH" sz="7200" b="1" i="1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43664663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รูปภาพ 4" descr="รูปภาพประกอบด้วย สีอ่อน&#10;&#10;คำอธิบายที่สร้างขึ้นโดยอัตโนมัติ">
            <a:extLst>
              <a:ext uri="{FF2B5EF4-FFF2-40B4-BE49-F238E27FC236}">
                <a16:creationId xmlns:a16="http://schemas.microsoft.com/office/drawing/2014/main" id="{F8AEA627-E95E-4BB5-82A1-DA13845A7E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475" y="0"/>
            <a:ext cx="12510784" cy="6858000"/>
          </a:xfrm>
          <a:prstGeom prst="rect">
            <a:avLst/>
          </a:prstGeom>
        </p:spPr>
      </p:pic>
      <p:sp>
        <p:nvSpPr>
          <p:cNvPr id="7" name="TextBox 4">
            <a:extLst>
              <a:ext uri="{FF2B5EF4-FFF2-40B4-BE49-F238E27FC236}">
                <a16:creationId xmlns:a16="http://schemas.microsoft.com/office/drawing/2014/main" id="{5B5C8B3F-1355-4FA4-BDA8-E3726C87B8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993" y="5029200"/>
            <a:ext cx="12188826" cy="286232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r>
              <a:rPr lang="en-US" sz="6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   </a:t>
            </a:r>
            <a:r>
              <a:rPr lang="en-US" sz="6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b.	The other person’s faith: </a:t>
            </a:r>
          </a:p>
          <a:p>
            <a:pPr algn="r">
              <a:defRPr/>
            </a:pPr>
            <a:r>
              <a:rPr lang="en-US" sz="6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Matthew 9:28-29</a:t>
            </a:r>
          </a:p>
          <a:p>
            <a:pPr algn="r">
              <a:defRPr/>
            </a:pPr>
            <a:endParaRPr lang="th-TH" sz="5400" b="1" i="1" dirty="0">
              <a:cs typeface="+mj-cs"/>
            </a:endParaRP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38EED10B-9FAE-45D1-8ABB-A5BB677B30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504" y="15776"/>
            <a:ext cx="12188825" cy="563231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th-TH" sz="7200" b="1" dirty="0">
                <a:cs typeface="+mj-cs"/>
              </a:rPr>
              <a:t>ข. ความเชื่อของคนอื่น: </a:t>
            </a:r>
          </a:p>
          <a:p>
            <a:pPr>
              <a:defRPr/>
            </a:pPr>
            <a:r>
              <a:rPr lang="th-TH" sz="7200" b="1" dirty="0">
                <a:cs typeface="+mj-cs"/>
              </a:rPr>
              <a:t>    </a:t>
            </a:r>
            <a:r>
              <a:rPr lang="th-TH" sz="5400" b="1" dirty="0" err="1">
                <a:cs typeface="+mj-cs"/>
              </a:rPr>
              <a:t>มั</a:t>
            </a:r>
            <a:r>
              <a:rPr lang="th-TH" sz="5400" b="1" dirty="0">
                <a:cs typeface="+mj-cs"/>
              </a:rPr>
              <a:t>ทธิว 9:28-29   </a:t>
            </a:r>
            <a:r>
              <a:rPr lang="th-TH" sz="5400" b="1" i="1" dirty="0">
                <a:cs typeface="+mj-cs"/>
              </a:rPr>
              <a:t>28 เมื่อทรงเข้าไปในบ้านแล้ว คนตาบอด</a:t>
            </a:r>
          </a:p>
          <a:p>
            <a:pPr>
              <a:defRPr/>
            </a:pPr>
            <a:r>
              <a:rPr lang="th-TH" sz="5400" b="1" i="1" dirty="0">
                <a:cs typeface="+mj-cs"/>
              </a:rPr>
              <a:t>    ทั้งสองก็มาหาพระองค์ พระเยซูตรัสถามเขาว่า “ท่านเชื่อหรือว่า</a:t>
            </a:r>
          </a:p>
          <a:p>
            <a:pPr>
              <a:defRPr/>
            </a:pPr>
            <a:r>
              <a:rPr lang="th-TH" sz="5400" b="1" i="1" dirty="0">
                <a:cs typeface="+mj-cs"/>
              </a:rPr>
              <a:t>    เราสามารถทำการนี้ได้”  ทั้งสองทูลตอบว่า “เชื่อพระเจ้าข้า”  </a:t>
            </a:r>
          </a:p>
          <a:p>
            <a:pPr>
              <a:defRPr/>
            </a:pPr>
            <a:r>
              <a:rPr lang="th-TH" sz="5400" b="1" i="1" dirty="0">
                <a:cs typeface="+mj-cs"/>
              </a:rPr>
              <a:t>    29 พระองค์จึงทรงแตะตาของพวกเขาและตรัสว่า “ให้เป็นไป</a:t>
            </a:r>
          </a:p>
          <a:p>
            <a:pPr>
              <a:defRPr/>
            </a:pPr>
            <a:r>
              <a:rPr lang="th-TH" sz="5400" b="1" i="1" dirty="0">
                <a:cs typeface="+mj-cs"/>
              </a:rPr>
              <a:t>    ตามความเชื่อของเจ้าเถิด”	</a:t>
            </a:r>
            <a:endParaRPr lang="th-TH" sz="6000" b="1" i="1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20099404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รูปภาพ 2" descr="รูปภาพประกอบด้วย สีอ่อน&#10;&#10;คำอธิบายที่สร้างขึ้นโดยอัตโนมัติ">
            <a:extLst>
              <a:ext uri="{FF2B5EF4-FFF2-40B4-BE49-F238E27FC236}">
                <a16:creationId xmlns:a16="http://schemas.microsoft.com/office/drawing/2014/main" id="{BA64D56F-4EAE-411B-AC39-994DD830CA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475" y="0"/>
            <a:ext cx="12510784" cy="6858000"/>
          </a:xfrm>
          <a:prstGeom prst="rect">
            <a:avLst/>
          </a:prstGeom>
        </p:spPr>
      </p:pic>
      <p:sp>
        <p:nvSpPr>
          <p:cNvPr id="5123" name="TextBox 4">
            <a:extLst>
              <a:ext uri="{FF2B5EF4-FFF2-40B4-BE49-F238E27FC236}">
                <a16:creationId xmlns:a16="http://schemas.microsoft.com/office/drawing/2014/main" id="{DCBA2BC7-2E82-408D-9DC2-272EAD0A6B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605" y="2703512"/>
            <a:ext cx="11885613" cy="501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800" b="1" dirty="0">
              <a:latin typeface="Angsana New" panose="02020603050405020304" pitchFamily="18" charset="-34"/>
              <a:ea typeface="Tahoma" panose="020B0604030504040204" pitchFamily="34" charset="0"/>
              <a:cs typeface="Angsana New" panose="02020603050405020304" pitchFamily="18" charset="-34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7200" b="1" dirty="0">
                <a:latin typeface="Angsana New" panose="02020603050405020304" pitchFamily="18" charset="-34"/>
                <a:ea typeface="Tahoma" panose="020B0604030504040204" pitchFamily="34" charset="0"/>
                <a:cs typeface="Angsana New" panose="02020603050405020304" pitchFamily="18" charset="-34"/>
              </a:rPr>
              <a:t>Bless Thailand Series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7200" b="1" dirty="0">
                <a:latin typeface="Angsana New" panose="02020603050405020304" pitchFamily="18" charset="-34"/>
                <a:ea typeface="Tahoma" panose="020B0604030504040204" pitchFamily="34" charset="0"/>
                <a:cs typeface="Angsana New" panose="02020603050405020304" pitchFamily="18" charset="-34"/>
              </a:rPr>
              <a:t>Part 2: By Laying Hands On The Sick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h-TH" altLang="en-US" sz="8800" b="1" dirty="0">
                <a:latin typeface="Angsana New" panose="02020603050405020304" pitchFamily="18" charset="-34"/>
                <a:ea typeface="Tahoma" panose="020B0604030504040204" pitchFamily="34" charset="0"/>
                <a:cs typeface="Angsana New" panose="02020603050405020304" pitchFamily="18" charset="-34"/>
              </a:rPr>
              <a:t>	</a:t>
            </a:r>
            <a:endParaRPr lang="en-US" altLang="en-US" sz="8800" b="1" dirty="0">
              <a:latin typeface="Angsana New" panose="02020603050405020304" pitchFamily="18" charset="-34"/>
              <a:ea typeface="Tahoma" panose="020B0604030504040204" pitchFamily="34" charset="0"/>
              <a:cs typeface="Angsana New" panose="02020603050405020304" pitchFamily="18" charset="-34"/>
            </a:endParaRP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BB6FAD34-CC23-42AB-9883-F789328ED7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14400"/>
            <a:ext cx="12188825" cy="43396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defRPr/>
            </a:pPr>
            <a:r>
              <a:rPr lang="th-TH" sz="8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คำเทศนาชุด อวยพรประเทศไทย</a:t>
            </a:r>
          </a:p>
          <a:p>
            <a:pPr algn="ctr">
              <a:defRPr/>
            </a:pPr>
            <a:r>
              <a:rPr lang="th-TH" sz="8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ตอนที่ 2: โดยการวางมือให้คนเจ็บป่วย</a:t>
            </a:r>
            <a:r>
              <a:rPr lang="th-TH" sz="9800" b="1" dirty="0">
                <a:cs typeface="+mj-cs"/>
              </a:rPr>
              <a:t>				</a:t>
            </a:r>
            <a:r>
              <a:rPr lang="en-US" sz="9800" b="1" dirty="0">
                <a:cs typeface="+mj-cs"/>
              </a:rPr>
              <a:t>    </a:t>
            </a:r>
            <a:endParaRPr lang="th-TH" sz="9800" b="1" i="1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89646888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รูปภาพ 2">
            <a:extLst>
              <a:ext uri="{FF2B5EF4-FFF2-40B4-BE49-F238E27FC236}">
                <a16:creationId xmlns:a16="http://schemas.microsoft.com/office/drawing/2014/main" id="{A9D3CAD8-2E61-4694-9455-7D3A498513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51078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3531559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รูปภาพ 2" descr="รูปภาพประกอบด้วย สีอ่อน&#10;&#10;คำอธิบายที่สร้างขึ้นโดยอัตโนมัติ">
            <a:extLst>
              <a:ext uri="{FF2B5EF4-FFF2-40B4-BE49-F238E27FC236}">
                <a16:creationId xmlns:a16="http://schemas.microsoft.com/office/drawing/2014/main" id="{BA64D56F-4EAE-411B-AC39-994DD830CA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475" y="0"/>
            <a:ext cx="12510784" cy="6858000"/>
          </a:xfrm>
          <a:prstGeom prst="rect">
            <a:avLst/>
          </a:prstGeom>
        </p:spPr>
      </p:pic>
      <p:sp>
        <p:nvSpPr>
          <p:cNvPr id="5123" name="TextBox 4">
            <a:extLst>
              <a:ext uri="{FF2B5EF4-FFF2-40B4-BE49-F238E27FC236}">
                <a16:creationId xmlns:a16="http://schemas.microsoft.com/office/drawing/2014/main" id="{DCBA2BC7-2E82-408D-9DC2-272EAD0A6B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605" y="2703512"/>
            <a:ext cx="11885613" cy="501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800" b="1" dirty="0">
              <a:latin typeface="Angsana New" panose="02020603050405020304" pitchFamily="18" charset="-34"/>
              <a:ea typeface="Tahoma" panose="020B0604030504040204" pitchFamily="34" charset="0"/>
              <a:cs typeface="Angsana New" panose="02020603050405020304" pitchFamily="18" charset="-34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7200" b="1" dirty="0">
                <a:latin typeface="Angsana New" panose="02020603050405020304" pitchFamily="18" charset="-34"/>
                <a:ea typeface="Tahoma" panose="020B0604030504040204" pitchFamily="34" charset="0"/>
                <a:cs typeface="Angsana New" panose="02020603050405020304" pitchFamily="18" charset="-34"/>
              </a:rPr>
              <a:t>Bless Thailand Series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7200" b="1" dirty="0">
                <a:latin typeface="Angsana New" panose="02020603050405020304" pitchFamily="18" charset="-34"/>
                <a:ea typeface="Tahoma" panose="020B0604030504040204" pitchFamily="34" charset="0"/>
                <a:cs typeface="Angsana New" panose="02020603050405020304" pitchFamily="18" charset="-34"/>
              </a:rPr>
              <a:t>Part 2: By Laying Hands On The Sick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h-TH" altLang="en-US" sz="8800" b="1" dirty="0">
                <a:latin typeface="Angsana New" panose="02020603050405020304" pitchFamily="18" charset="-34"/>
                <a:ea typeface="Tahoma" panose="020B0604030504040204" pitchFamily="34" charset="0"/>
                <a:cs typeface="Angsana New" panose="02020603050405020304" pitchFamily="18" charset="-34"/>
              </a:rPr>
              <a:t>	</a:t>
            </a:r>
            <a:endParaRPr lang="en-US" altLang="en-US" sz="8800" b="1" dirty="0">
              <a:latin typeface="Angsana New" panose="02020603050405020304" pitchFamily="18" charset="-34"/>
              <a:ea typeface="Tahoma" panose="020B0604030504040204" pitchFamily="34" charset="0"/>
              <a:cs typeface="Angsana New" panose="02020603050405020304" pitchFamily="18" charset="-34"/>
            </a:endParaRP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BB6FAD34-CC23-42AB-9883-F789328ED7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14400"/>
            <a:ext cx="12188825" cy="43396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defRPr/>
            </a:pPr>
            <a:r>
              <a:rPr lang="th-TH" sz="8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คำเทศนาชุด อวยพรประเทศไทย</a:t>
            </a:r>
          </a:p>
          <a:p>
            <a:pPr algn="ctr">
              <a:defRPr/>
            </a:pPr>
            <a:r>
              <a:rPr lang="th-TH" sz="8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ตอนที่ 2: โดยการวางมือให้คนเจ็บป่วย</a:t>
            </a:r>
            <a:r>
              <a:rPr lang="th-TH" sz="9800" b="1" dirty="0">
                <a:cs typeface="+mj-cs"/>
              </a:rPr>
              <a:t>				</a:t>
            </a:r>
            <a:r>
              <a:rPr lang="en-US" sz="9800" b="1" dirty="0">
                <a:cs typeface="+mj-cs"/>
              </a:rPr>
              <a:t>    </a:t>
            </a:r>
            <a:endParaRPr lang="th-TH" sz="9800" b="1" i="1" dirty="0">
              <a:cs typeface="+mj-cs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รูปภาพ 4" descr="รูปภาพประกอบด้วย สีอ่อน&#10;&#10;คำอธิบายที่สร้างขึ้นโดยอัตโนมัติ">
            <a:extLst>
              <a:ext uri="{FF2B5EF4-FFF2-40B4-BE49-F238E27FC236}">
                <a16:creationId xmlns:a16="http://schemas.microsoft.com/office/drawing/2014/main" id="{F8AEA627-E95E-4BB5-82A1-DA13845A7E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475" y="0"/>
            <a:ext cx="12510784" cy="6858000"/>
          </a:xfrm>
          <a:prstGeom prst="rect">
            <a:avLst/>
          </a:prstGeom>
        </p:spPr>
      </p:pic>
      <p:sp>
        <p:nvSpPr>
          <p:cNvPr id="7" name="TextBox 4">
            <a:extLst>
              <a:ext uri="{FF2B5EF4-FFF2-40B4-BE49-F238E27FC236}">
                <a16:creationId xmlns:a16="http://schemas.microsoft.com/office/drawing/2014/main" id="{5B5C8B3F-1355-4FA4-BDA8-E3726C87B8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4475" y="4572000"/>
            <a:ext cx="12188826" cy="243143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r>
              <a:rPr lang="en-US" sz="8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   </a:t>
            </a:r>
            <a:r>
              <a:rPr lang="en-US" sz="7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1.	Laying on of hands is a foundational</a:t>
            </a:r>
          </a:p>
          <a:p>
            <a:pPr algn="r">
              <a:defRPr/>
            </a:pPr>
            <a:r>
              <a:rPr lang="en-US" sz="7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doctrine of Christ. </a:t>
            </a:r>
            <a:endParaRPr lang="th-TH" sz="6600" b="1" i="1" dirty="0">
              <a:cs typeface="+mj-cs"/>
            </a:endParaRP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38EED10B-9FAE-45D1-8ABB-A5BB677B30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463" y="1143000"/>
            <a:ext cx="12188825" cy="378565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th-TH" sz="8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1. การวางมือ เป็นหลักข้อ</a:t>
            </a:r>
            <a:r>
              <a:rPr lang="th-TH" sz="8000" b="1">
                <a:latin typeface="Angsana New" panose="02020603050405020304" pitchFamily="18" charset="-34"/>
                <a:cs typeface="Angsana New" panose="02020603050405020304" pitchFamily="18" charset="-34"/>
              </a:rPr>
              <a:t>เชื่อเบื้องต้น</a:t>
            </a:r>
            <a:endParaRPr lang="th-TH" sz="80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>
              <a:defRPr/>
            </a:pPr>
            <a:r>
              <a:rPr lang="th-TH" sz="8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ขององค์พระเยซูคริสต์ </a:t>
            </a:r>
            <a:r>
              <a:rPr lang="th-TH" sz="8000" b="1" dirty="0">
                <a:cs typeface="+mj-cs"/>
              </a:rPr>
              <a:t>					</a:t>
            </a:r>
            <a:endParaRPr lang="th-TH" sz="8000" b="1" i="1" dirty="0">
              <a:cs typeface="+mj-cs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รูปภาพ 4" descr="รูปภาพประกอบด้วย สีอ่อน&#10;&#10;คำอธิบายที่สร้างขึ้นโดยอัตโนมัติ">
            <a:extLst>
              <a:ext uri="{FF2B5EF4-FFF2-40B4-BE49-F238E27FC236}">
                <a16:creationId xmlns:a16="http://schemas.microsoft.com/office/drawing/2014/main" id="{F8AEA627-E95E-4BB5-82A1-DA13845A7E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475" y="0"/>
            <a:ext cx="12510784" cy="6858000"/>
          </a:xfrm>
          <a:prstGeom prst="rect">
            <a:avLst/>
          </a:prstGeom>
        </p:spPr>
      </p:pic>
      <p:sp>
        <p:nvSpPr>
          <p:cNvPr id="7" name="TextBox 4">
            <a:extLst>
              <a:ext uri="{FF2B5EF4-FFF2-40B4-BE49-F238E27FC236}">
                <a16:creationId xmlns:a16="http://schemas.microsoft.com/office/drawing/2014/main" id="{5B5C8B3F-1355-4FA4-BDA8-E3726C87B8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041" y="5420759"/>
            <a:ext cx="12188826" cy="14465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r>
              <a:rPr lang="en-US" sz="8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   </a:t>
            </a:r>
            <a:r>
              <a:rPr lang="en-US" sz="8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	Hebrews 6:1-2</a:t>
            </a:r>
            <a:endParaRPr lang="th-TH" sz="7200" b="1" i="1" dirty="0">
              <a:cs typeface="+mj-cs"/>
            </a:endParaRP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38EED10B-9FAE-45D1-8ABB-A5BB677B30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042" y="889843"/>
            <a:ext cx="12188825" cy="50783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th-TH" sz="5400" b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ฮีบ</a:t>
            </a:r>
            <a:r>
              <a:rPr lang="th-TH" sz="5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รู 6:1-2 1   </a:t>
            </a:r>
            <a:r>
              <a:rPr lang="th-TH" sz="54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เพราะฉะนั้นให้เราผ่านหลักคำสอนเบื้องต้น</a:t>
            </a:r>
          </a:p>
          <a:p>
            <a:pPr>
              <a:defRPr/>
            </a:pPr>
            <a:r>
              <a:rPr lang="th-TH" sz="54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เกี่ยวกับพระคริสต์และเดินหน้าสู่ความเป็นผู้ใหญ่ อย่าให้เราต้องวางพื้นฐานซ้ำอีกในเรื่องการกลับใจจากการกระทำอันนำไปสู่ความตายและเรื่องความเชื่อในพระเจ้า 2 คำสอนเรื่องบัพติศมา </a:t>
            </a:r>
          </a:p>
          <a:p>
            <a:pPr>
              <a:defRPr/>
            </a:pPr>
            <a:r>
              <a:rPr lang="th-TH" sz="54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เรื่องการวางมือ เรื่องการเป็นขึ้นจากตาย และเรื่องการพิพากษาลงโทษนิรันดร์</a:t>
            </a:r>
            <a:r>
              <a:rPr lang="th-TH" sz="5400" b="1" i="1" dirty="0">
                <a:cs typeface="+mj-cs"/>
              </a:rPr>
              <a:t>	</a:t>
            </a:r>
            <a:r>
              <a:rPr lang="th-TH" sz="5400" b="1" dirty="0">
                <a:cs typeface="+mj-cs"/>
              </a:rPr>
              <a:t>		</a:t>
            </a:r>
            <a:endParaRPr lang="th-TH" sz="5400" b="1" i="1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3667557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รูปภาพ 4" descr="รูปภาพประกอบด้วย สีอ่อน&#10;&#10;คำอธิบายที่สร้างขึ้นโดยอัตโนมัติ">
            <a:extLst>
              <a:ext uri="{FF2B5EF4-FFF2-40B4-BE49-F238E27FC236}">
                <a16:creationId xmlns:a16="http://schemas.microsoft.com/office/drawing/2014/main" id="{F8AEA627-E95E-4BB5-82A1-DA13845A7E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475" y="0"/>
            <a:ext cx="12510784" cy="6858000"/>
          </a:xfrm>
          <a:prstGeom prst="rect">
            <a:avLst/>
          </a:prstGeom>
        </p:spPr>
      </p:pic>
      <p:sp>
        <p:nvSpPr>
          <p:cNvPr id="7" name="TextBox 4">
            <a:extLst>
              <a:ext uri="{FF2B5EF4-FFF2-40B4-BE49-F238E27FC236}">
                <a16:creationId xmlns:a16="http://schemas.microsoft.com/office/drawing/2014/main" id="{5B5C8B3F-1355-4FA4-BDA8-E3726C87B8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041" y="5420759"/>
            <a:ext cx="12188826" cy="14465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r>
              <a:rPr lang="en-US" sz="8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   </a:t>
            </a:r>
            <a:r>
              <a:rPr lang="en-US" sz="8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		Deuteronomy 34:9</a:t>
            </a:r>
            <a:endParaRPr lang="th-TH" sz="7200" b="1" i="1" dirty="0">
              <a:cs typeface="+mj-cs"/>
            </a:endParaRP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38EED10B-9FAE-45D1-8ABB-A5BB677B30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087" y="609600"/>
            <a:ext cx="12188825" cy="5170646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th-TH" sz="6600" b="1" dirty="0">
                <a:cs typeface="+mj-cs"/>
              </a:rPr>
              <a:t>เฉลยธรรมบัญญัติ 34:9  </a:t>
            </a:r>
            <a:r>
              <a:rPr lang="th-TH" sz="6600" b="1" i="1" dirty="0">
                <a:cs typeface="+mj-cs"/>
              </a:rPr>
              <a:t>โยชูวาบุตรนูนประกอบ</a:t>
            </a:r>
          </a:p>
          <a:p>
            <a:pPr>
              <a:defRPr/>
            </a:pPr>
            <a:r>
              <a:rPr lang="th-TH" sz="6600" b="1" i="1" dirty="0">
                <a:cs typeface="+mj-cs"/>
              </a:rPr>
              <a:t>ด้วยพระวิญญาณแห่งสติปัญญาเพราะโมเสสได้</a:t>
            </a:r>
          </a:p>
          <a:p>
            <a:pPr>
              <a:defRPr/>
            </a:pPr>
            <a:r>
              <a:rPr lang="th-TH" sz="6600" b="1" i="1" dirty="0">
                <a:cs typeface="+mj-cs"/>
              </a:rPr>
              <a:t>วางมือบนเขา ประชากรอิสราเอลจึงเชื่อฟังเขาและ</a:t>
            </a:r>
          </a:p>
          <a:p>
            <a:pPr>
              <a:defRPr/>
            </a:pPr>
            <a:r>
              <a:rPr lang="th-TH" sz="6600" b="1" i="1" dirty="0">
                <a:cs typeface="+mj-cs"/>
              </a:rPr>
              <a:t>ทำสิ่งที่องค์พระผู้เป็นเจ้าได้ทรงบัญชาโมเสสไว้	</a:t>
            </a:r>
            <a:r>
              <a:rPr lang="th-TH" sz="6600" b="1" dirty="0">
                <a:cs typeface="+mj-cs"/>
              </a:rPr>
              <a:t>	</a:t>
            </a:r>
            <a:endParaRPr lang="th-TH" sz="6600" b="1" i="1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98646368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รูปภาพ 4" descr="รูปภาพประกอบด้วย สีอ่อน&#10;&#10;คำอธิบายที่สร้างขึ้นโดยอัตโนมัติ">
            <a:extLst>
              <a:ext uri="{FF2B5EF4-FFF2-40B4-BE49-F238E27FC236}">
                <a16:creationId xmlns:a16="http://schemas.microsoft.com/office/drawing/2014/main" id="{F8AEA627-E95E-4BB5-82A1-DA13845A7E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475" y="0"/>
            <a:ext cx="12510784" cy="6858000"/>
          </a:xfrm>
          <a:prstGeom prst="rect">
            <a:avLst/>
          </a:prstGeom>
        </p:spPr>
      </p:pic>
      <p:sp>
        <p:nvSpPr>
          <p:cNvPr id="7" name="TextBox 4">
            <a:extLst>
              <a:ext uri="{FF2B5EF4-FFF2-40B4-BE49-F238E27FC236}">
                <a16:creationId xmlns:a16="http://schemas.microsoft.com/office/drawing/2014/main" id="{5B5C8B3F-1355-4FA4-BDA8-E3726C87B8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041" y="5420759"/>
            <a:ext cx="12188826" cy="14465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r>
              <a:rPr lang="en-US" sz="8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   </a:t>
            </a:r>
            <a:r>
              <a:rPr lang="en-US" sz="8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			Luke 4:40 </a:t>
            </a:r>
            <a:endParaRPr lang="th-TH" sz="7200" b="1" i="1" dirty="0">
              <a:cs typeface="+mj-cs"/>
            </a:endParaRP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38EED10B-9FAE-45D1-8ABB-A5BB677B30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042" y="609600"/>
            <a:ext cx="12188825" cy="501675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th-TH" sz="8000" b="1" dirty="0">
                <a:cs typeface="+mj-cs"/>
              </a:rPr>
              <a:t>ลูกา 4:40 เมื่อตะวันกำลังลับฟ้าประชาชน</a:t>
            </a:r>
          </a:p>
          <a:p>
            <a:pPr>
              <a:defRPr/>
            </a:pPr>
            <a:r>
              <a:rPr lang="th-TH" sz="8000" b="1" dirty="0">
                <a:cs typeface="+mj-cs"/>
              </a:rPr>
              <a:t>นำคนป่วยเป็นโรค</a:t>
            </a:r>
            <a:r>
              <a:rPr lang="th-TH" sz="8000" b="1" dirty="0" err="1">
                <a:cs typeface="+mj-cs"/>
              </a:rPr>
              <a:t>ต่างๆ</a:t>
            </a:r>
            <a:r>
              <a:rPr lang="th-TH" sz="8000" b="1" dirty="0">
                <a:cs typeface="+mj-cs"/>
              </a:rPr>
              <a:t> มาเฝ้าพระเยซู พระองค์ก็ทรงวางพระหัตถ์ให้แต่ละคน รักษาพวกเขาให้หาย		</a:t>
            </a:r>
            <a:endParaRPr lang="th-TH" sz="8000" b="1" i="1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68619111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รูปภาพ 4" descr="รูปภาพประกอบด้วย สีอ่อน&#10;&#10;คำอธิบายที่สร้างขึ้นโดยอัตโนมัติ">
            <a:extLst>
              <a:ext uri="{FF2B5EF4-FFF2-40B4-BE49-F238E27FC236}">
                <a16:creationId xmlns:a16="http://schemas.microsoft.com/office/drawing/2014/main" id="{F8AEA627-E95E-4BB5-82A1-DA13845A7E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475" y="0"/>
            <a:ext cx="12510784" cy="6858000"/>
          </a:xfrm>
          <a:prstGeom prst="rect">
            <a:avLst/>
          </a:prstGeom>
        </p:spPr>
      </p:pic>
      <p:sp>
        <p:nvSpPr>
          <p:cNvPr id="7" name="TextBox 4">
            <a:extLst>
              <a:ext uri="{FF2B5EF4-FFF2-40B4-BE49-F238E27FC236}">
                <a16:creationId xmlns:a16="http://schemas.microsoft.com/office/drawing/2014/main" id="{5B5C8B3F-1355-4FA4-BDA8-E3726C87B8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489" y="4398212"/>
            <a:ext cx="12188826" cy="243143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r>
              <a:rPr lang="en-US" sz="8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   </a:t>
            </a:r>
            <a:r>
              <a:rPr lang="en-US" sz="7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2.	Laying on of hands is part of the Great Commission. </a:t>
            </a:r>
            <a:endParaRPr lang="th-TH" sz="6600" b="1" i="1" dirty="0">
              <a:cs typeface="+mj-cs"/>
            </a:endParaRP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38EED10B-9FAE-45D1-8ABB-A5BB677B30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705" y="1305626"/>
            <a:ext cx="12188825" cy="2308324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th-TH" sz="7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2. การวางมือ เป็นส่วนหนึ่งของพระมหาบัญชา </a:t>
            </a:r>
            <a:r>
              <a:rPr lang="th-TH" sz="7200" b="1" dirty="0">
                <a:cs typeface="+mj-cs"/>
              </a:rPr>
              <a:t>					</a:t>
            </a:r>
            <a:endParaRPr lang="th-TH" sz="7200" b="1" i="1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74939656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รูปภาพ 4" descr="รูปภาพประกอบด้วย สีอ่อน&#10;&#10;คำอธิบายที่สร้างขึ้นโดยอัตโนมัติ">
            <a:extLst>
              <a:ext uri="{FF2B5EF4-FFF2-40B4-BE49-F238E27FC236}">
                <a16:creationId xmlns:a16="http://schemas.microsoft.com/office/drawing/2014/main" id="{F8AEA627-E95E-4BB5-82A1-DA13845A7E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475" y="0"/>
            <a:ext cx="12510784" cy="6858000"/>
          </a:xfrm>
          <a:prstGeom prst="rect">
            <a:avLst/>
          </a:prstGeom>
        </p:spPr>
      </p:pic>
      <p:sp>
        <p:nvSpPr>
          <p:cNvPr id="7" name="TextBox 4">
            <a:extLst>
              <a:ext uri="{FF2B5EF4-FFF2-40B4-BE49-F238E27FC236}">
                <a16:creationId xmlns:a16="http://schemas.microsoft.com/office/drawing/2014/main" id="{5B5C8B3F-1355-4FA4-BDA8-E3726C87B8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488" y="5410200"/>
            <a:ext cx="12188826" cy="1323439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r>
              <a:rPr lang="en-US" sz="8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   </a:t>
            </a:r>
            <a:r>
              <a:rPr lang="en-US" sz="7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Mark 16:17-18</a:t>
            </a:r>
            <a:endParaRPr lang="th-TH" sz="6600" b="1" i="1" dirty="0">
              <a:cs typeface="+mj-cs"/>
            </a:endParaRP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38EED10B-9FAE-45D1-8ABB-A5BB677B30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486" y="335845"/>
            <a:ext cx="12188825" cy="6186309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th-TH" sz="6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มาระโก 16:17-18   </a:t>
            </a:r>
            <a:r>
              <a:rPr lang="th-TH" sz="66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17 ผู้ที่เชื่อจะมีหมายสำคัญ</a:t>
            </a:r>
          </a:p>
          <a:p>
            <a:pPr>
              <a:defRPr/>
            </a:pPr>
            <a:r>
              <a:rPr lang="th-TH" sz="66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ดังนี้คือ เขาทั้งหลายจะขับผีออกโดยนามของเรา </a:t>
            </a:r>
          </a:p>
          <a:p>
            <a:pPr>
              <a:defRPr/>
            </a:pPr>
            <a:r>
              <a:rPr lang="th-TH" sz="66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เขาจะพูดภาษาใหม่ๆ 18 เขาจะจับงูด้วยมือเปล่า </a:t>
            </a:r>
          </a:p>
          <a:p>
            <a:pPr>
              <a:defRPr/>
            </a:pPr>
            <a:r>
              <a:rPr lang="th-TH" sz="66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และเมื่อดื่มพิษร้ายเขาจะไม่เป็นอันตรายเลย เขาจะวางมือให้คนเจ็บคนป่วยและคนเหล่านั้นจะหายโรค”</a:t>
            </a:r>
            <a:r>
              <a:rPr lang="th-TH" sz="6600" b="1" i="1" dirty="0">
                <a:cs typeface="+mj-cs"/>
              </a:rPr>
              <a:t>	</a:t>
            </a:r>
            <a:r>
              <a:rPr lang="th-TH" sz="6600" b="1" dirty="0">
                <a:cs typeface="+mj-cs"/>
              </a:rPr>
              <a:t>				</a:t>
            </a:r>
            <a:endParaRPr lang="th-TH" sz="6600" b="1" i="1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06141403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รูปภาพ 4" descr="รูปภาพประกอบด้วย สีอ่อน&#10;&#10;คำอธิบายที่สร้างขึ้นโดยอัตโนมัติ">
            <a:extLst>
              <a:ext uri="{FF2B5EF4-FFF2-40B4-BE49-F238E27FC236}">
                <a16:creationId xmlns:a16="http://schemas.microsoft.com/office/drawing/2014/main" id="{F8AEA627-E95E-4BB5-82A1-DA13845A7E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475" y="0"/>
            <a:ext cx="12510784" cy="6858000"/>
          </a:xfrm>
          <a:prstGeom prst="rect">
            <a:avLst/>
          </a:prstGeom>
        </p:spPr>
      </p:pic>
      <p:sp>
        <p:nvSpPr>
          <p:cNvPr id="7" name="TextBox 4">
            <a:extLst>
              <a:ext uri="{FF2B5EF4-FFF2-40B4-BE49-F238E27FC236}">
                <a16:creationId xmlns:a16="http://schemas.microsoft.com/office/drawing/2014/main" id="{5B5C8B3F-1355-4FA4-BDA8-E3726C87B8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488" y="5410200"/>
            <a:ext cx="12188826" cy="1323439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r>
              <a:rPr lang="en-US" sz="8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   </a:t>
            </a:r>
            <a:r>
              <a:rPr lang="en-US" sz="7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	Acts 9:17</a:t>
            </a:r>
            <a:endParaRPr lang="th-TH" sz="6600" b="1" i="1" dirty="0">
              <a:cs typeface="+mj-cs"/>
            </a:endParaRP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38EED10B-9FAE-45D1-8ABB-A5BB677B30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488" y="533400"/>
            <a:ext cx="12188825" cy="6186309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th-TH" sz="6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กิจการ 9:17  </a:t>
            </a:r>
            <a:r>
              <a:rPr lang="th-TH" sz="66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แล้วอานา</a:t>
            </a:r>
            <a:r>
              <a:rPr lang="th-TH" sz="6600" b="1" i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เนีย</a:t>
            </a:r>
            <a:r>
              <a:rPr lang="th-TH" sz="66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จึงไปที่บ้านนั้น วางมือ</a:t>
            </a:r>
          </a:p>
          <a:p>
            <a:pPr>
              <a:defRPr/>
            </a:pPr>
            <a:r>
              <a:rPr lang="th-TH" sz="66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บนเซา</a:t>
            </a:r>
            <a:r>
              <a:rPr lang="th-TH" sz="6600" b="1" i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โล</a:t>
            </a:r>
            <a:r>
              <a:rPr lang="th-TH" sz="66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 และกล่าวว่า “พี่เซา</a:t>
            </a:r>
            <a:r>
              <a:rPr lang="th-TH" sz="6600" b="1" i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โล</a:t>
            </a:r>
            <a:r>
              <a:rPr lang="th-TH" sz="66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เอ๋ย องค์พระผู้เป็นเจ้าคือพระเยซูผู้ทรงปรากฏแก่ท่านระหว่างทางที่จะมาที่นี่ได้ทรงส่งข้าพเจ้ามาเพื่อท่านจะมองเห็นได้อีกและเพื่อท่านจะได้เปี่ยมด้วยพระวิญญาณบริสุทธิ์”</a:t>
            </a:r>
            <a:r>
              <a:rPr lang="th-TH" sz="6600" b="1" i="1" dirty="0">
                <a:cs typeface="+mj-cs"/>
              </a:rPr>
              <a:t>					</a:t>
            </a:r>
          </a:p>
        </p:txBody>
      </p:sp>
    </p:spTree>
    <p:extLst>
      <p:ext uri="{BB962C8B-B14F-4D97-AF65-F5344CB8AC3E}">
        <p14:creationId xmlns:p14="http://schemas.microsoft.com/office/powerpoint/2010/main" val="506472448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Tech_16x9">
      <a:dk1>
        <a:sysClr val="windowText" lastClr="000000"/>
      </a:dk1>
      <a:lt1>
        <a:sysClr val="window" lastClr="FFFFFF"/>
      </a:lt1>
      <a:dk2>
        <a:srgbClr val="192A52"/>
      </a:dk2>
      <a:lt2>
        <a:srgbClr val="C0C0C0"/>
      </a:lt2>
      <a:accent1>
        <a:srgbClr val="009999"/>
      </a:accent1>
      <a:accent2>
        <a:srgbClr val="E98915"/>
      </a:accent2>
      <a:accent3>
        <a:srgbClr val="A419A7"/>
      </a:accent3>
      <a:accent4>
        <a:srgbClr val="AFC34D"/>
      </a:accent4>
      <a:accent5>
        <a:srgbClr val="E5572B"/>
      </a:accent5>
      <a:accent6>
        <a:srgbClr val="6868C4"/>
      </a:accent6>
      <a:hlink>
        <a:srgbClr val="009999"/>
      </a:hlink>
      <a:folHlink>
        <a:srgbClr val="7F7F7F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Tech_16x9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</a:schemeClr>
            </a:gs>
          </a:gsLst>
          <a:lin ang="5040000" scaled="1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1000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tint val="100000"/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3500000" scaled="0"/>
        </a:gra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89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Tech_16x9">
      <a:dk1>
        <a:sysClr val="windowText" lastClr="000000"/>
      </a:dk1>
      <a:lt1>
        <a:sysClr val="window" lastClr="FFFFFF"/>
      </a:lt1>
      <a:dk2>
        <a:srgbClr val="192A52"/>
      </a:dk2>
      <a:lt2>
        <a:srgbClr val="C0C0C0"/>
      </a:lt2>
      <a:accent1>
        <a:srgbClr val="009999"/>
      </a:accent1>
      <a:accent2>
        <a:srgbClr val="E98915"/>
      </a:accent2>
      <a:accent3>
        <a:srgbClr val="A419A7"/>
      </a:accent3>
      <a:accent4>
        <a:srgbClr val="AFC34D"/>
      </a:accent4>
      <a:accent5>
        <a:srgbClr val="E5572B"/>
      </a:accent5>
      <a:accent6>
        <a:srgbClr val="6868C4"/>
      </a:accent6>
      <a:hlink>
        <a:srgbClr val="009999"/>
      </a:hlink>
      <a:folHlink>
        <a:srgbClr val="7F7F7F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Tech_16x9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</a:schemeClr>
            </a:gs>
          </a:gsLst>
          <a:lin ang="5040000" scaled="1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1000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tint val="100000"/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3500000" scaled="0"/>
        </a:gra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89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09BF4D4-EF60-4196-BFC3-9462D607978C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4873beb7-5857-4685-be1f-d57550cc96cc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1526</TotalTime>
  <Words>590</Words>
  <Application>Microsoft Office PowerPoint</Application>
  <PresentationFormat>กำหนดเอง</PresentationFormat>
  <Paragraphs>71</Paragraphs>
  <Slides>16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3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16</vt:i4>
      </vt:variant>
    </vt:vector>
  </HeadingPairs>
  <TitlesOfParts>
    <vt:vector size="20" baseType="lpstr">
      <vt:lpstr>Angsana New</vt:lpstr>
      <vt:lpstr>Arial</vt:lpstr>
      <vt:lpstr>Calibri</vt:lpstr>
      <vt:lpstr>Office Theme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PUBLICATIONS</dc:creator>
  <cp:lastModifiedBy>RHEMA_MAY</cp:lastModifiedBy>
  <cp:revision>141</cp:revision>
  <dcterms:created xsi:type="dcterms:W3CDTF">2016-12-26T05:41:27Z</dcterms:created>
  <dcterms:modified xsi:type="dcterms:W3CDTF">2019-11-01T02:54:09Z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0x0101006EDDDB5EE6D98C44930B742096920B300400F5B6D36B3EF94B4E9A635CDF2A18F5B8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CampaignTags">
    <vt:lpwstr/>
  </property>
  <property fmtid="{D5CDD505-2E9C-101B-9397-08002B2CF9AE}" pid="7" name="ScenarioTags">
    <vt:lpwstr/>
  </property>
  <property fmtid="{D5CDD505-2E9C-101B-9397-08002B2CF9AE}" pid="8" name="LocPublishedLinkedAssetsLookup">
    <vt:lpwstr/>
  </property>
  <property fmtid="{D5CDD505-2E9C-101B-9397-08002B2CF9AE}" pid="9" name="ApprovalStatus">
    <vt:lpwstr>InProgress</vt:lpwstr>
  </property>
  <property fmtid="{D5CDD505-2E9C-101B-9397-08002B2CF9AE}" pid="10" name="MarketSpecific">
    <vt:lpwstr>0</vt:lpwstr>
  </property>
  <property fmtid="{D5CDD505-2E9C-101B-9397-08002B2CF9AE}" pid="11" name="LocComments">
    <vt:lpwstr/>
  </property>
  <property fmtid="{D5CDD505-2E9C-101B-9397-08002B2CF9AE}" pid="12" name="LocLastLocAttemptVersionTypeLookup">
    <vt:lpwstr/>
  </property>
  <property fmtid="{D5CDD505-2E9C-101B-9397-08002B2CF9AE}" pid="13" name="DirectSourceMarket">
    <vt:lpwstr/>
  </property>
  <property fmtid="{D5CDD505-2E9C-101B-9397-08002B2CF9AE}" pid="14" name="ThumbnailAssetId">
    <vt:lpwstr/>
  </property>
  <property fmtid="{D5CDD505-2E9C-101B-9397-08002B2CF9AE}" pid="15" name="PrimaryImageGen">
    <vt:lpwstr>0</vt:lpwstr>
  </property>
  <property fmtid="{D5CDD505-2E9C-101B-9397-08002B2CF9AE}" pid="16" name="LocNewPublishedVersionLookup">
    <vt:lpwstr/>
  </property>
  <property fmtid="{D5CDD505-2E9C-101B-9397-08002B2CF9AE}" pid="17" name="LegacyData">
    <vt:lpwstr/>
  </property>
  <property fmtid="{D5CDD505-2E9C-101B-9397-08002B2CF9AE}" pid="18" name="LocRecommendedHandoff">
    <vt:lpwstr/>
  </property>
  <property fmtid="{D5CDD505-2E9C-101B-9397-08002B2CF9AE}" pid="19" name="BusinessGroup">
    <vt:lpwstr/>
  </property>
  <property fmtid="{D5CDD505-2E9C-101B-9397-08002B2CF9AE}" pid="20" name="BlockPublish">
    <vt:lpwstr>0</vt:lpwstr>
  </property>
  <property fmtid="{D5CDD505-2E9C-101B-9397-08002B2CF9AE}" pid="21" name="TPFriendlyName">
    <vt:lpwstr/>
  </property>
  <property fmtid="{D5CDD505-2E9C-101B-9397-08002B2CF9AE}" pid="22" name="LocOverallPublishStatusLookup">
    <vt:lpwstr/>
  </property>
  <property fmtid="{D5CDD505-2E9C-101B-9397-08002B2CF9AE}" pid="23" name="NumericId">
    <vt:lpwstr/>
  </property>
  <property fmtid="{D5CDD505-2E9C-101B-9397-08002B2CF9AE}" pid="24" name="APEditor">
    <vt:lpwstr/>
  </property>
  <property fmtid="{D5CDD505-2E9C-101B-9397-08002B2CF9AE}" pid="25" name="SourceTitle">
    <vt:lpwstr/>
  </property>
  <property fmtid="{D5CDD505-2E9C-101B-9397-08002B2CF9AE}" pid="26" name="OpenTemplate">
    <vt:lpwstr>1</vt:lpwstr>
  </property>
  <property fmtid="{D5CDD505-2E9C-101B-9397-08002B2CF9AE}" pid="27" name="LocOverallLocStatusLookup">
    <vt:lpwstr/>
  </property>
  <property fmtid="{D5CDD505-2E9C-101B-9397-08002B2CF9AE}" pid="28" name="UALocComments">
    <vt:lpwstr/>
  </property>
  <property fmtid="{D5CDD505-2E9C-101B-9397-08002B2CF9AE}" pid="29" name="ParentAssetId">
    <vt:lpwstr/>
  </property>
  <property fmtid="{D5CDD505-2E9C-101B-9397-08002B2CF9AE}" pid="30" name="IntlLangReviewDate">
    <vt:lpwstr/>
  </property>
  <property fmtid="{D5CDD505-2E9C-101B-9397-08002B2CF9AE}" pid="31" name="FeatureTagsTaxHTField0">
    <vt:lpwstr/>
  </property>
  <property fmtid="{D5CDD505-2E9C-101B-9397-08002B2CF9AE}" pid="32" name="PublishStatusLookup">
    <vt:lpwstr>1345093;#</vt:lpwstr>
  </property>
  <property fmtid="{D5CDD505-2E9C-101B-9397-08002B2CF9AE}" pid="33" name="Providers">
    <vt:lpwstr/>
  </property>
  <property fmtid="{D5CDD505-2E9C-101B-9397-08002B2CF9AE}" pid="34" name="MachineTranslated">
    <vt:lpwstr>0</vt:lpwstr>
  </property>
  <property fmtid="{D5CDD505-2E9C-101B-9397-08002B2CF9AE}" pid="35" name="OriginalSourceMarket">
    <vt:lpwstr/>
  </property>
  <property fmtid="{D5CDD505-2E9C-101B-9397-08002B2CF9AE}" pid="36" name="APDescription">
    <vt:lpwstr>This simple template design works for technology and  businesses, but it's versatile enough to use in other contexts.  It features multiple slide layouts designed for widescreen (16x9 resolution) and includes a sample SmartArt list and chart that are easi</vt:lpwstr>
  </property>
  <property fmtid="{D5CDD505-2E9C-101B-9397-08002B2CF9AE}" pid="37" name="ClipArtFilename">
    <vt:lpwstr/>
  </property>
  <property fmtid="{D5CDD505-2E9C-101B-9397-08002B2CF9AE}" pid="38" name="ContentItem">
    <vt:lpwstr/>
  </property>
  <property fmtid="{D5CDD505-2E9C-101B-9397-08002B2CF9AE}" pid="39" name="TPInstallLocation">
    <vt:lpwstr/>
  </property>
  <property fmtid="{D5CDD505-2E9C-101B-9397-08002B2CF9AE}" pid="40" name="PublishTargets">
    <vt:lpwstr>OfficeOnlineVNext</vt:lpwstr>
  </property>
  <property fmtid="{D5CDD505-2E9C-101B-9397-08002B2CF9AE}" pid="41" name="TimesCloned">
    <vt:lpwstr/>
  </property>
  <property fmtid="{D5CDD505-2E9C-101B-9397-08002B2CF9AE}" pid="42" name="Provider">
    <vt:lpwstr/>
  </property>
  <property fmtid="{D5CDD505-2E9C-101B-9397-08002B2CF9AE}" pid="43" name="AcquiredFrom">
    <vt:lpwstr>Internal MS</vt:lpwstr>
  </property>
  <property fmtid="{D5CDD505-2E9C-101B-9397-08002B2CF9AE}" pid="44" name="FriendlyTitle">
    <vt:lpwstr/>
  </property>
  <property fmtid="{D5CDD505-2E9C-101B-9397-08002B2CF9AE}" pid="45" name="LastHandOff">
    <vt:lpwstr/>
  </property>
  <property fmtid="{D5CDD505-2E9C-101B-9397-08002B2CF9AE}" pid="46" name="TPClientViewer">
    <vt:lpwstr/>
  </property>
  <property fmtid="{D5CDD505-2E9C-101B-9397-08002B2CF9AE}" pid="47" name="TemplateStatus">
    <vt:lpwstr>Complete</vt:lpwstr>
  </property>
  <property fmtid="{D5CDD505-2E9C-101B-9397-08002B2CF9AE}" pid="48" name="Downloads">
    <vt:lpwstr>0</vt:lpwstr>
  </property>
  <property fmtid="{D5CDD505-2E9C-101B-9397-08002B2CF9AE}" pid="49" name="OOCacheId">
    <vt:lpwstr/>
  </property>
  <property fmtid="{D5CDD505-2E9C-101B-9397-08002B2CF9AE}" pid="50" name="IsDeleted">
    <vt:lpwstr>0</vt:lpwstr>
  </property>
  <property fmtid="{D5CDD505-2E9C-101B-9397-08002B2CF9AE}" pid="51" name="LocPublishedDependentAssetsLookup">
    <vt:lpwstr/>
  </property>
  <property fmtid="{D5CDD505-2E9C-101B-9397-08002B2CF9AE}" pid="52" name="TPExecutable">
    <vt:lpwstr/>
  </property>
  <property fmtid="{D5CDD505-2E9C-101B-9397-08002B2CF9AE}" pid="53" name="EditorialTags">
    <vt:lpwstr/>
  </property>
  <property fmtid="{D5CDD505-2E9C-101B-9397-08002B2CF9AE}" pid="54" name="SubmitterId">
    <vt:lpwstr/>
  </property>
  <property fmtid="{D5CDD505-2E9C-101B-9397-08002B2CF9AE}" pid="55" name="ApprovalLog">
    <vt:lpwstr/>
  </property>
  <property fmtid="{D5CDD505-2E9C-101B-9397-08002B2CF9AE}" pid="56" name="AssetType">
    <vt:lpwstr>TP</vt:lpwstr>
  </property>
  <property fmtid="{D5CDD505-2E9C-101B-9397-08002B2CF9AE}" pid="57" name="BugNumber">
    <vt:lpwstr/>
  </property>
  <property fmtid="{D5CDD505-2E9C-101B-9397-08002B2CF9AE}" pid="58" name="CSXSubmissionDate">
    <vt:lpwstr/>
  </property>
  <property fmtid="{D5CDD505-2E9C-101B-9397-08002B2CF9AE}" pid="59" name="CSXUpdate">
    <vt:lpwstr>0</vt:lpwstr>
  </property>
  <property fmtid="{D5CDD505-2E9C-101B-9397-08002B2CF9AE}" pid="60" name="Milestone">
    <vt:lpwstr/>
  </property>
  <property fmtid="{D5CDD505-2E9C-101B-9397-08002B2CF9AE}" pid="61" name="RecommendationsModifier">
    <vt:lpwstr/>
  </property>
  <property fmtid="{D5CDD505-2E9C-101B-9397-08002B2CF9AE}" pid="62" name="OriginAsset">
    <vt:lpwstr/>
  </property>
  <property fmtid="{D5CDD505-2E9C-101B-9397-08002B2CF9AE}" pid="63" name="TPComponent">
    <vt:lpwstr/>
  </property>
  <property fmtid="{D5CDD505-2E9C-101B-9397-08002B2CF9AE}" pid="64" name="AssetId">
    <vt:lpwstr>TP102787989</vt:lpwstr>
  </property>
  <property fmtid="{D5CDD505-2E9C-101B-9397-08002B2CF9AE}" pid="65" name="IntlLocPriority">
    <vt:lpwstr/>
  </property>
  <property fmtid="{D5CDD505-2E9C-101B-9397-08002B2CF9AE}" pid="66" name="PolicheckWords">
    <vt:lpwstr/>
  </property>
  <property fmtid="{D5CDD505-2E9C-101B-9397-08002B2CF9AE}" pid="67" name="TPLaunchHelpLink">
    <vt:lpwstr/>
  </property>
  <property fmtid="{D5CDD505-2E9C-101B-9397-08002B2CF9AE}" pid="68" name="TPApplication">
    <vt:lpwstr/>
  </property>
  <property fmtid="{D5CDD505-2E9C-101B-9397-08002B2CF9AE}" pid="69" name="CrawlForDependencies">
    <vt:lpwstr>0</vt:lpwstr>
  </property>
  <property fmtid="{D5CDD505-2E9C-101B-9397-08002B2CF9AE}" pid="70" name="HandoffToMSDN">
    <vt:lpwstr/>
  </property>
  <property fmtid="{D5CDD505-2E9C-101B-9397-08002B2CF9AE}" pid="71" name="PlannedPubDate">
    <vt:lpwstr/>
  </property>
  <property fmtid="{D5CDD505-2E9C-101B-9397-08002B2CF9AE}" pid="72" name="IntlLangReviewer">
    <vt:lpwstr/>
  </property>
  <property fmtid="{D5CDD505-2E9C-101B-9397-08002B2CF9AE}" pid="73" name="TrustLevel">
    <vt:lpwstr>1 Microsoft Managed Content</vt:lpwstr>
  </property>
  <property fmtid="{D5CDD505-2E9C-101B-9397-08002B2CF9AE}" pid="74" name="LocLastLocAttemptVersionLookup">
    <vt:lpwstr>694266</vt:lpwstr>
  </property>
  <property fmtid="{D5CDD505-2E9C-101B-9397-08002B2CF9AE}" pid="75" name="LocProcessedForHandoffsLookup">
    <vt:lpwstr/>
  </property>
  <property fmtid="{D5CDD505-2E9C-101B-9397-08002B2CF9AE}" pid="76" name="IsSearchable">
    <vt:lpwstr>1</vt:lpwstr>
  </property>
  <property fmtid="{D5CDD505-2E9C-101B-9397-08002B2CF9AE}" pid="77" name="TemplateTemplateType">
    <vt:lpwstr>PowerPoint Presentation Template</vt:lpwstr>
  </property>
  <property fmtid="{D5CDD505-2E9C-101B-9397-08002B2CF9AE}" pid="78" name="CampaignTagsTaxHTField0">
    <vt:lpwstr/>
  </property>
  <property fmtid="{D5CDD505-2E9C-101B-9397-08002B2CF9AE}" pid="79" name="TPNamespace">
    <vt:lpwstr/>
  </property>
  <property fmtid="{D5CDD505-2E9C-101B-9397-08002B2CF9AE}" pid="80" name="LocOverallPreviewStatusLookup">
    <vt:lpwstr/>
  </property>
  <property fmtid="{D5CDD505-2E9C-101B-9397-08002B2CF9AE}" pid="81" name="TaxCatchAll">
    <vt:lpwstr/>
  </property>
  <property fmtid="{D5CDD505-2E9C-101B-9397-08002B2CF9AE}" pid="82" name="Markets">
    <vt:lpwstr/>
  </property>
  <property fmtid="{D5CDD505-2E9C-101B-9397-08002B2CF9AE}" pid="83" name="UAProjectedTotalWords">
    <vt:lpwstr/>
  </property>
  <property fmtid="{D5CDD505-2E9C-101B-9397-08002B2CF9AE}" pid="84" name="IntlLangReview">
    <vt:lpwstr/>
  </property>
  <property fmtid="{D5CDD505-2E9C-101B-9397-08002B2CF9AE}" pid="85" name="OutputCachingOn">
    <vt:lpwstr>0</vt:lpwstr>
  </property>
  <property fmtid="{D5CDD505-2E9C-101B-9397-08002B2CF9AE}" pid="86" name="AverageRating">
    <vt:lpwstr/>
  </property>
  <property fmtid="{D5CDD505-2E9C-101B-9397-08002B2CF9AE}" pid="87" name="APAuthor">
    <vt:lpwstr>136;#REDMOND\kristaa</vt:lpwstr>
  </property>
  <property fmtid="{D5CDD505-2E9C-101B-9397-08002B2CF9AE}" pid="88" name="LocManualTestRequired">
    <vt:lpwstr>0</vt:lpwstr>
  </property>
  <property fmtid="{D5CDD505-2E9C-101B-9397-08002B2CF9AE}" pid="89" name="TPCommandLine">
    <vt:lpwstr/>
  </property>
  <property fmtid="{D5CDD505-2E9C-101B-9397-08002B2CF9AE}" pid="90" name="TPAppVersion">
    <vt:lpwstr/>
  </property>
  <property fmtid="{D5CDD505-2E9C-101B-9397-08002B2CF9AE}" pid="91" name="EditorialStatus">
    <vt:lpwstr>Complete</vt:lpwstr>
  </property>
  <property fmtid="{D5CDD505-2E9C-101B-9397-08002B2CF9AE}" pid="92" name="LastModifiedDateTime">
    <vt:lpwstr/>
  </property>
  <property fmtid="{D5CDD505-2E9C-101B-9397-08002B2CF9AE}" pid="93" name="ScenarioTagsTaxHTField0">
    <vt:lpwstr/>
  </property>
  <property fmtid="{D5CDD505-2E9C-101B-9397-08002B2CF9AE}" pid="94" name="LocProcessedForMarketsLookup">
    <vt:lpwstr/>
  </property>
  <property fmtid="{D5CDD505-2E9C-101B-9397-08002B2CF9AE}" pid="95" name="TPLaunchHelpLinkType">
    <vt:lpwstr>Template</vt:lpwstr>
  </property>
  <property fmtid="{D5CDD505-2E9C-101B-9397-08002B2CF9AE}" pid="96" name="OriginalRelease">
    <vt:lpwstr>15</vt:lpwstr>
  </property>
  <property fmtid="{D5CDD505-2E9C-101B-9397-08002B2CF9AE}" pid="97" name="LocalizationTagsTaxHTField0">
    <vt:lpwstr/>
  </property>
  <property fmtid="{D5CDD505-2E9C-101B-9397-08002B2CF9AE}" pid="98" name="UACurrentWords">
    <vt:lpwstr/>
  </property>
  <property fmtid="{D5CDD505-2E9C-101B-9397-08002B2CF9AE}" pid="99" name="ArtSampleDocs">
    <vt:lpwstr/>
  </property>
  <property fmtid="{D5CDD505-2E9C-101B-9397-08002B2CF9AE}" pid="100" name="UALocRecommendation">
    <vt:lpwstr>Localize</vt:lpwstr>
  </property>
  <property fmtid="{D5CDD505-2E9C-101B-9397-08002B2CF9AE}" pid="101" name="Manager">
    <vt:lpwstr/>
  </property>
  <property fmtid="{D5CDD505-2E9C-101B-9397-08002B2CF9AE}" pid="102" name="LocOverallHandbackStatusLookup">
    <vt:lpwstr/>
  </property>
  <property fmtid="{D5CDD505-2E9C-101B-9397-08002B2CF9AE}" pid="103" name="ShowIn">
    <vt:lpwstr>Show everywhere</vt:lpwstr>
  </property>
  <property fmtid="{D5CDD505-2E9C-101B-9397-08002B2CF9AE}" pid="104" name="UANotes">
    <vt:lpwstr/>
  </property>
  <property fmtid="{D5CDD505-2E9C-101B-9397-08002B2CF9AE}" pid="105" name="InternalTagsTaxHTField0">
    <vt:lpwstr/>
  </property>
  <property fmtid="{D5CDD505-2E9C-101B-9397-08002B2CF9AE}" pid="106" name="CSXHash">
    <vt:lpwstr/>
  </property>
  <property fmtid="{D5CDD505-2E9C-101B-9397-08002B2CF9AE}" pid="107" name="VoteCount">
    <vt:lpwstr/>
  </property>
  <property fmtid="{D5CDD505-2E9C-101B-9397-08002B2CF9AE}" pid="108" name="DSATActionTaken">
    <vt:lpwstr/>
  </property>
  <property fmtid="{D5CDD505-2E9C-101B-9397-08002B2CF9AE}" pid="109" name="CSXSubmissionMarket">
    <vt:lpwstr/>
  </property>
  <property fmtid="{D5CDD505-2E9C-101B-9397-08002B2CF9AE}" pid="110" name="LocMarketGroupTiers2">
    <vt:lpwstr/>
  </property>
</Properties>
</file>