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4"/>
  </p:notesMasterIdLst>
  <p:handoutMasterIdLst>
    <p:handoutMasterId r:id="rId15"/>
  </p:handoutMasterIdLst>
  <p:sldIdLst>
    <p:sldId id="289" r:id="rId3"/>
    <p:sldId id="310" r:id="rId4"/>
    <p:sldId id="305" r:id="rId5"/>
    <p:sldId id="306" r:id="rId6"/>
    <p:sldId id="307" r:id="rId7"/>
    <p:sldId id="290" r:id="rId8"/>
    <p:sldId id="308" r:id="rId9"/>
    <p:sldId id="309" r:id="rId10"/>
    <p:sldId id="301" r:id="rId11"/>
    <p:sldId id="302" r:id="rId12"/>
    <p:sldId id="311" r:id="rId13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8579" autoAdjust="0"/>
  </p:normalViewPr>
  <p:slideViewPr>
    <p:cSldViewPr>
      <p:cViewPr varScale="1">
        <p:scale>
          <a:sx n="90" d="100"/>
          <a:sy n="90" d="100"/>
        </p:scale>
        <p:origin x="582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E876B-7E6D-466E-A988-E4E1D7933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43465-5052-40B6-9733-66DBC6419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B0D0C2-53FB-4043-9140-6A5B9FFEA2E2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0AA59-DBF2-4E8D-AB4C-6F00C296C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D8E8B-587B-4A4A-ABF1-5BF7801CF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FDF7F-A058-4C2F-A318-6370110E9E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1D5FE0-ABF7-4C25-A060-E34304D0A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E8C68-8DE7-4D2C-B9D6-5A41C9080F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3D9E7E-D0DE-4566-80AA-11D4D0DA7E4F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68CEEB-45D4-4253-81B9-7DAFAAADB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2567A9-9B22-4575-8BBF-B9E6C90C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3EE18-C60A-487F-898F-EA84A6726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F6A92-9533-4C26-AEB4-4F45772C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A3D07-26D6-444A-B0D0-F1CBC99DD4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0546-FA9C-4E80-877F-EF00042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717-960E-4F21-A9C6-83E5BBCAC1E9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5950-6DB5-4E06-9697-F9106495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42624-57CD-40BE-AAFD-E4059A2C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7351-4C72-498D-BC9F-CD66941B975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970343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8BD3-804C-49C3-AFEC-0F4005FB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A23E-A0D4-4601-B9F0-F9C747ECE735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1034-A2AD-4499-9139-B33525D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21A4-D107-4283-A907-82AE808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B93F-1D5B-41EB-95B1-D2EAB318E5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20496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9C0D-4FEE-40A9-A482-A672684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22C1-290E-4426-8BD1-059E0688079C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87FEA-A8F6-4A69-ABD3-217924E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EC92-7FB1-4EDE-AC08-D7B3D5A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4F02-1B3F-45DC-B283-D904A4DF17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20330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FEFB-6B9F-4EA1-B940-DF0971B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9F9D-EF24-4B75-A5FA-D457DC71EBCA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EEDDA-BC03-4E51-B7C3-52FF8362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3BDF-32BE-45B8-A45B-6FDA719E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B131-2C6E-4024-9C91-A9C8B52CB1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0283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C133F-CCD8-4071-809B-68AA91F4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C3F1-2078-4C4E-AD91-96480B464E4D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38DE-4A83-4F47-BC0C-E89B0857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9D2C-9A95-434B-8900-659C9BEB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4D4-0745-437F-9AB3-B0BE4DC024D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06077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349094-33E3-42C6-A2F4-7047027E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EA28-A26A-4D29-82DF-5406F5AD8E29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79AE3D-D022-41E9-BAB9-DB344EEB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8FF412-B8C5-42DE-82D2-0F2965F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E0AA-F944-4577-81B4-B9C79E63639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1117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F82589-BBAD-44A8-AB15-C677CC47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F30A-B345-4DAC-BB88-DAD37E9C83C1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5EE4E3-A330-472C-8829-D843167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A9ACD0-2179-4895-B485-4224D73E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A144-2542-47D1-87E2-08157820F1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85192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31916A-5292-4FF8-BDB4-D0A06999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66A-72DF-4725-96AA-CCE48A93869E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C87F40-574B-4A16-98E3-0947D836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44A043-119C-4860-8433-6552137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9C44-D93F-4D5A-BDE3-4BE7C3F85E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44893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3DBC60-764C-4E21-8B38-BF09DB9B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F857-D8AF-41DC-AC10-DF533D3AEC18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0F18F0-D595-42BC-B86C-D9DD8DC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75D893-93AE-46CE-BEB4-F7DB2A13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C9E-C9FA-45B0-ADD9-5E28A22AAEB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7641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6A5A3C-454E-4423-9F3A-1636A18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022-F0CE-47FA-B994-733A57BD955A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03C2CB-BAFA-41F3-967C-0F96A81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343B8-E8F5-4423-A9E5-C8F19EF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D78-74AA-453B-83F2-CB049483184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60163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2D7EA1-218F-45C8-8565-948F8333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66E-D76C-46E9-AB1D-9152F39A4729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A3CA53-CCC0-46AE-8C4D-11EEBE8A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F98D9-0426-4A67-93E4-9727F08A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7F3-77C5-41D1-BC6E-62592C85AF4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5178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27F047-956A-4B10-8351-33704D012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66D953-91A1-435F-AF25-823FFC0A8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8052-43D7-4487-8131-9735D165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4533E-1B49-4BC2-9F4A-4BBE302B38D9}" type="datetimeFigureOut">
              <a:rPr lang="en-US"/>
              <a:pPr>
                <a:defRPr/>
              </a:pPr>
              <a:t>11/28/2019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BED5E-47A1-4338-A89B-360B7958D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F6FC2-453B-4113-94D3-792A2C73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7DF52-560F-45CE-9C94-3AA3927C2C3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505" y="5105400"/>
            <a:ext cx="12188826" cy="2585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A heart to teach and protect children from deception, sin, and punishment. Proverbs 1:8-19 </a:t>
            </a:r>
          </a:p>
          <a:p>
            <a:pPr algn="r">
              <a:defRPr/>
            </a:pPr>
            <a:endParaRPr lang="th-TH" sz="4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04" y="228600"/>
            <a:ext cx="12188825" cy="57554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หัวใจที่ต้องการสอนและปกป้องลูกๆ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ของตนจากการหลอกลวง ความบาป 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และการลงโทษ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สุภาษิต 1:8-19</a:t>
            </a:r>
          </a:p>
          <a:p>
            <a:pPr>
              <a:defRPr/>
            </a:pPr>
            <a:r>
              <a:rPr lang="th-TH" sz="8000" b="1" i="1" dirty="0">
                <a:cs typeface="+mj-cs"/>
              </a:rPr>
              <a:t>		</a:t>
            </a:r>
            <a:r>
              <a:rPr lang="th-TH" sz="8000" b="1" dirty="0">
                <a:cs typeface="+mj-cs"/>
              </a:rPr>
              <a:t>		</a:t>
            </a:r>
            <a:endParaRPr lang="th-TH" sz="8000" b="1" i="1" dirty="0">
              <a:cs typeface="+mj-cs"/>
            </a:endParaRPr>
          </a:p>
        </p:txBody>
      </p:sp>
      <p:pic>
        <p:nvPicPr>
          <p:cNvPr id="3" name="รูปภาพ 2" descr="รูปภาพประกอบด้วย ดาว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C44C397-E5FD-44E0-B27D-390E67735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7"/>
            <a:ext cx="12188825" cy="68005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773D41D-5223-4ECE-97EA-E4F968B3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7988" y="5029200"/>
            <a:ext cx="13563600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	4. Last words from the heart of a loving father. 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Kings 2:1-3</a:t>
            </a:r>
          </a:p>
          <a:p>
            <a:pPr algn="r">
              <a:defRPr/>
            </a:pPr>
            <a:endParaRPr lang="th-TH" sz="4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59" y="381000"/>
            <a:ext cx="12188825" cy="58169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5400" b="1" dirty="0">
                <a:cs typeface="+mj-cs"/>
              </a:rPr>
              <a:t>4. คำสั่งเสียสุดท้ายจากหัวใจของผู้เป็นพ่อ</a:t>
            </a:r>
          </a:p>
          <a:p>
            <a:pPr>
              <a:defRPr/>
            </a:pPr>
            <a:r>
              <a:rPr lang="th-TH" sz="4400" b="1" dirty="0">
                <a:cs typeface="+mj-cs"/>
              </a:rPr>
              <a:t>    1 พงศ์กษัตริย์ 2:1-3   1 เมื่อดาวิดใกล้จะสิ้นพระชนม์พระองค์ทรงกำชับ</a:t>
            </a:r>
          </a:p>
          <a:p>
            <a:pPr>
              <a:defRPr/>
            </a:pPr>
            <a:r>
              <a:rPr lang="th-TH" sz="4400" b="1" dirty="0">
                <a:cs typeface="+mj-cs"/>
              </a:rPr>
              <a:t>    โซโลมอนโอรสของพระองค์ว่า   2 “พ่อกำลังจะจากไปตามธรรมดาโลก </a:t>
            </a:r>
          </a:p>
          <a:p>
            <a:pPr>
              <a:defRPr/>
            </a:pPr>
            <a:r>
              <a:rPr lang="th-TH" sz="4400" b="1" dirty="0">
                <a:cs typeface="+mj-cs"/>
              </a:rPr>
              <a:t>    ฉะนั้นเจ้าจงเข้มแข็งและเป็นชายชาตรี 3 จงรักษาข้อกำหนดที่พระเจ้า</a:t>
            </a:r>
          </a:p>
          <a:p>
            <a:pPr>
              <a:defRPr/>
            </a:pPr>
            <a:r>
              <a:rPr lang="th-TH" sz="4400" b="1" dirty="0">
                <a:cs typeface="+mj-cs"/>
              </a:rPr>
              <a:t>    พระยา</a:t>
            </a:r>
            <a:r>
              <a:rPr lang="th-TH" sz="4400" b="1" dirty="0" err="1">
                <a:cs typeface="+mj-cs"/>
              </a:rPr>
              <a:t>ห์เวห์ท</a:t>
            </a:r>
            <a:r>
              <a:rPr lang="th-TH" sz="4400" b="1" dirty="0">
                <a:cs typeface="+mj-cs"/>
              </a:rPr>
              <a:t>รงวางไว้ ดำเนินในทางของพระองค์และปฏิบัติตามกฎหมาย </a:t>
            </a:r>
          </a:p>
          <a:p>
            <a:pPr>
              <a:defRPr/>
            </a:pPr>
            <a:r>
              <a:rPr lang="th-TH" sz="4400" b="1" dirty="0">
                <a:cs typeface="+mj-cs"/>
              </a:rPr>
              <a:t>    พระบัญชา บทบัญญัติ และข้อกำหนดของพระองค์ ตามที่บันทึกไว้ใน</a:t>
            </a:r>
          </a:p>
          <a:p>
            <a:pPr>
              <a:defRPr/>
            </a:pPr>
            <a:r>
              <a:rPr lang="th-TH" sz="4400" b="1" dirty="0">
                <a:cs typeface="+mj-cs"/>
              </a:rPr>
              <a:t>    บทบัญญัติของโมเสส เพื่อเจ้าจะเจริญก้าวหน้า ไม่ว่าจะไปที่ไหนหรือทำสิ่งใด</a:t>
            </a:r>
            <a:r>
              <a:rPr lang="th-TH" sz="5400" b="1" i="1" dirty="0">
                <a:cs typeface="+mj-cs"/>
              </a:rPr>
              <a:t>	</a:t>
            </a:r>
            <a:r>
              <a:rPr lang="th-TH" sz="5400" b="1" dirty="0">
                <a:cs typeface="+mj-cs"/>
              </a:rPr>
              <a:t>	</a:t>
            </a:r>
            <a:endParaRPr lang="th-TH" sz="54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86191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505" y="5105400"/>
            <a:ext cx="12188826" cy="2585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A heart to teach and protect children from deception, sin, and punishment. Proverbs 1:8-19 </a:t>
            </a:r>
          </a:p>
          <a:p>
            <a:pPr algn="r">
              <a:defRPr/>
            </a:pPr>
            <a:endParaRPr lang="th-TH" sz="4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04" y="228600"/>
            <a:ext cx="12188825" cy="57554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หัวใจที่ต้องการสอนและปกป้องลูกๆ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ของตนจากการหลอกลวง ความบาป 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และการลงโทษ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สุภาษิต 1:8-19</a:t>
            </a:r>
          </a:p>
          <a:p>
            <a:pPr>
              <a:defRPr/>
            </a:pPr>
            <a:r>
              <a:rPr lang="th-TH" sz="8000" b="1" i="1" dirty="0">
                <a:cs typeface="+mj-cs"/>
              </a:rPr>
              <a:t>		</a:t>
            </a:r>
            <a:r>
              <a:rPr lang="th-TH" sz="8000" b="1" dirty="0">
                <a:cs typeface="+mj-cs"/>
              </a:rPr>
              <a:t>		</a:t>
            </a:r>
            <a:endParaRPr lang="th-TH" sz="8000" b="1" i="1" dirty="0">
              <a:cs typeface="+mj-cs"/>
            </a:endParaRPr>
          </a:p>
        </p:txBody>
      </p:sp>
      <p:pic>
        <p:nvPicPr>
          <p:cNvPr id="3" name="รูปภาพ 2" descr="รูปภาพประกอบด้วย ดาว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0C44C397-E5FD-44E0-B27D-390E67735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7"/>
            <a:ext cx="12188825" cy="68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32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5F3E5B2-F9EF-40E4-8888-53F4D0FD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188" y="4953000"/>
            <a:ext cx="12188826" cy="25853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A heart to teach and protect children from deception, sin, and punishment. Proverbs 1:8-19 </a:t>
            </a:r>
          </a:p>
          <a:p>
            <a:pPr algn="r">
              <a:defRPr/>
            </a:pPr>
            <a:endParaRPr lang="th-TH" sz="4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04" y="304800"/>
            <a:ext cx="12188825" cy="57554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หัวใจที่ต้องการสอนและปกป้องลูกๆ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ของตนจากการหลอกลวง ความบาป 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และการลงโทษ</a:t>
            </a:r>
          </a:p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สุภาษิต 1:8-19</a:t>
            </a:r>
          </a:p>
          <a:p>
            <a:pPr>
              <a:defRPr/>
            </a:pPr>
            <a:r>
              <a:rPr lang="th-TH" sz="8000" b="1" i="1" dirty="0">
                <a:cs typeface="+mj-cs"/>
              </a:rPr>
              <a:t>		</a:t>
            </a:r>
            <a:r>
              <a:rPr lang="th-TH" sz="8000" b="1" dirty="0">
                <a:cs typeface="+mj-cs"/>
              </a:rPr>
              <a:t>		</a:t>
            </a:r>
            <a:endParaRPr lang="th-TH" sz="8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06518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E854A2B-D431-467C-B4D9-654B6323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838200"/>
            <a:ext cx="12188825" cy="63401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5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1:8-19  8 ลูกเอ๋ย จงฟังคำสั่งสอนของพ่อเจ้า </a:t>
            </a:r>
          </a:p>
          <a:p>
            <a:pPr>
              <a:defRPr/>
            </a:pPr>
            <a:r>
              <a:rPr lang="th-TH" sz="5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และอย่าละเลยคำสอนของแม่เจ้า 9 เพราะสิ่งเหล่านี้เป็นมาลัยประดับเกล้า เป็นสร้อยประดับคอของเจ้า</a:t>
            </a:r>
          </a:p>
          <a:p>
            <a:pPr>
              <a:defRPr/>
            </a:pPr>
            <a:r>
              <a:rPr lang="th-TH" sz="5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 ลูกเอ๋ย หากคนบาปมาชักชวนเจ้า  อย่าคล้อยตามพวกเขา</a:t>
            </a:r>
          </a:p>
          <a:p>
            <a:pPr>
              <a:defRPr/>
            </a:pPr>
            <a:r>
              <a:rPr lang="th-TH" sz="5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11 หากพวกเขากล่าวว่า “มากับเราเถิด  ให้เราซุ่มคอยเอา</a:t>
            </a:r>
          </a:p>
          <a:p>
            <a:pPr>
              <a:defRPr/>
            </a:pPr>
            <a:r>
              <a:rPr lang="th-TH" sz="5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เลือดคน   ให้เราดักทำร้ายคนบริสุทธิ์เล่นเถิด</a:t>
            </a:r>
          </a:p>
          <a:p>
            <a:pPr>
              <a:defRPr/>
            </a:pPr>
            <a:r>
              <a:rPr lang="th-TH" sz="5800" b="1" i="1" dirty="0">
                <a:cs typeface="+mj-cs"/>
              </a:rPr>
              <a:t>		</a:t>
            </a:r>
            <a:r>
              <a:rPr lang="th-TH" sz="5800" b="1" dirty="0">
                <a:cs typeface="+mj-cs"/>
              </a:rPr>
              <a:t>		</a:t>
            </a:r>
            <a:endParaRPr lang="th-TH" sz="58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6434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1BF439E-5CEA-4BAD-851B-894AFF9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914400"/>
            <a:ext cx="12188825" cy="56323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12 ให้เราเป็นเหมือนหลุมฝังศพที่กลืนพวกเขาทั้งเป็น 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กลืนพวกเขาทั้งตัวเหมือนคนตกลงไปในหลุมลึก 13 เราจะยึดของมีค่าทุกชนิด เอาของที่ปล้นมาเก็บไว้ให้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เต็มบ้านของเรา 14 มาเป็นพวกเราสิ จะได้ใช้เงินกระเป๋าเดียวกับเรา” 15 ลูกเอ๋ย อย่าไปร่วมทางกับพวกเขา อย่าเดินในทางของพวกเขาเลย</a:t>
            </a:r>
            <a:endParaRPr lang="th-TH" sz="66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3699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2371A25-DE9D-48BA-AEF4-1F37D8BC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04" y="228600"/>
            <a:ext cx="12188825" cy="65556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16 เพราะเท้าของพวกเขาวิ่งไปหาความหายนะ 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พวกเขาจะเสียเลือดเสียเนื้อในไม่ช้า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17 เปล่าประโยชน์ที่จะขึงตาข่าย เพราะนกทุกตัวมองเห็น!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18 คนเหล่านี้ซุ่มคอยเอาโลหิตของตัวเอง เขาดักเอาชีวิตตัวเอง!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 นั่นแหละคือจุดจบของบรรดาผู้หากำไรมาโดยทุจริต 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มันย่อมคร่าชีวิตตัวเขาเอง</a:t>
            </a:r>
            <a:endParaRPr lang="th-TH" sz="66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19311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373FC42-36AC-4AD7-BCDC-CA27FBB0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8388" y="4955738"/>
            <a:ext cx="12975055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2. A heart to equip their children for a blessed life. 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Proverbs 3:1-12</a:t>
            </a:r>
          </a:p>
          <a:p>
            <a:pPr algn="r">
              <a:defRPr/>
            </a:pPr>
            <a:endParaRPr lang="th-TH" sz="4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42" y="609600"/>
            <a:ext cx="12188825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หัวใจที่จะเตรียมลูกๆ ของตนเองให้พร้อมสำหรับ</a:t>
            </a: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ชีวิตที่ได้รับพระพร 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สุภาษิต 3:1-12   1 ลูกเอ๋ย อย่าลืมคำสอนของเรา แต่จงรักษาคำ  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บัญชาของเราไว้ในใจของเจ้า 2 เพราะสิ่งเหล่านี้จะช่วยต่ออายุ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ของเจ้าให้ยืนยาว และนำสันติสุขกับความเจริญรุ่งเรืองมาให้</a:t>
            </a:r>
          </a:p>
          <a:p>
            <a:pPr>
              <a:defRPr/>
            </a:pPr>
            <a:r>
              <a:rPr lang="th-TH" sz="5400" b="1" dirty="0">
                <a:cs typeface="+mj-cs"/>
              </a:rPr>
              <a:t>	</a:t>
            </a:r>
            <a:endParaRPr lang="th-TH" sz="54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6675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95F8148-9503-40EB-824C-0A486E09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889843"/>
            <a:ext cx="12188825" cy="50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 อย่าให้ความรักและความซื่อสัตย์ละจากเจ้าไป จงผูกมัน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ไว้รอบคอ จงจารึกไว้บนแผ่นดวงใจของเจ้า 4 แล้วเจ้าจะได้</a:t>
            </a:r>
          </a:p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รับความโปรดปรานและมีชื่อเสียงดี ทั้งในสายพระเนตรพระเจ้าและในสายตามนุษย์ 5 จงวางใจในองค์พระผู้เป็นเจ้าอย่างหมดใจ อย่าพึ่งความเข้าใจของตนเอง 6 จงยอมรับพระองค์ในทุกวิถีทางของเจ้า แล้วพระองค์จะทรงทำทางของเจ้าให้ราบเรียบ</a:t>
            </a:r>
            <a:endParaRPr lang="th-TH" sz="6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034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9BB4C33-3E1B-46CD-9BDB-D79DA9DB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33400"/>
            <a:ext cx="12188825" cy="60016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 อย่าคิดว่าตนฉลาด จงยำเกรงองค์พระผู้เป็นเจ้าและหลีก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หนีจากความชั่ว 8 เพราะสิ่งนี้จะรักษาร่างกายของเจ้า และหล่อเลี้ยง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กระดูกของเจ้า9 จงถวายเกียรติแด่องค์พระผู้เป็นเจ้าด้วยทรัพย์สมบัติ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ของเจ้า   ด้วยผลแรกจากผลผลิตทั้งปวงของเจ้า 10 แล้วยุ้งฉางของเจ้าจะเต็มล้น และถังของเจ้าจะเปี่ยมล้นด้วยเหล้าองุ่นใหม่11 ลูกเอ๋ย อย่าดูหมิ่นการตีสั่งสอนขององค์พระผู้เป็นเจ้า อย่าขุ่นข้องหมองใจเมื่อพระองค์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ทรงว่ากล่าวตักเตือน 12 เพราะองค์พระผู้เป็นเจ้าทรงตีสั่งสอนผู้ที่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พระองค์ทรงรัก ดั่งพ่อตีสั่งสอนลูกที่ตนชื่นชม</a:t>
            </a:r>
            <a:endParaRPr lang="th-TH" sz="54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8663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F55034E-35EC-4196-9DCB-6AFB255BC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"/>
            <a:ext cx="12188825" cy="6827172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2788" y="5000455"/>
            <a:ext cx="13793297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3. A heart to help their children have a smooth life. 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Proverbs 4:10-13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04" y="398283"/>
            <a:ext cx="12188825" cy="48013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cs typeface="+mj-cs"/>
              </a:rPr>
              <a:t>3. หัวใจที่จะช่วยลูกๆ ของตนให้มีชีวิตที่ราบรื่น     </a:t>
            </a:r>
          </a:p>
          <a:p>
            <a:pPr>
              <a:defRPr/>
            </a:pPr>
            <a:r>
              <a:rPr lang="th-TH" sz="5400" b="1" dirty="0">
                <a:cs typeface="+mj-cs"/>
              </a:rPr>
              <a:t>     </a:t>
            </a:r>
            <a:r>
              <a:rPr lang="th-TH" sz="4800" b="1" dirty="0">
                <a:cs typeface="+mj-cs"/>
              </a:rPr>
              <a:t>สุภาษิต 4:10-13    10 ลูกเอ๋ย จงฟังและรับถ้อยคำของเรา เพื่อเจ้าจะ</a:t>
            </a:r>
          </a:p>
          <a:p>
            <a:pPr>
              <a:defRPr/>
            </a:pPr>
            <a:r>
              <a:rPr lang="th-TH" sz="4800" b="1" dirty="0">
                <a:cs typeface="+mj-cs"/>
              </a:rPr>
              <a:t>     มีชีวิตยืนยาว 11 เราชี้แนะเจ้าไปในทางแห่งสติปัญญา และนำเจ้าไป</a:t>
            </a:r>
          </a:p>
          <a:p>
            <a:pPr>
              <a:defRPr/>
            </a:pPr>
            <a:r>
              <a:rPr lang="th-TH" sz="4800" b="1" dirty="0">
                <a:cs typeface="+mj-cs"/>
              </a:rPr>
              <a:t>     ในทางตรง 12 ยามเจ้าเดิน ย่างก้าวของเจ้าจะไม่ถูกขวางกั้น ยามเจ้าวิ่ง </a:t>
            </a:r>
          </a:p>
          <a:p>
            <a:pPr>
              <a:defRPr/>
            </a:pPr>
            <a:r>
              <a:rPr lang="th-TH" sz="4800" b="1" dirty="0">
                <a:cs typeface="+mj-cs"/>
              </a:rPr>
              <a:t>     เจ้าจะไม่สะดุด 13 จงยึดคำสอนไว้ให้มั่น อย่าให้หลุดมือไป จงรักษาไว้</a:t>
            </a:r>
          </a:p>
          <a:p>
            <a:pPr>
              <a:defRPr/>
            </a:pPr>
            <a:r>
              <a:rPr lang="th-TH" sz="4800" b="1" dirty="0">
                <a:cs typeface="+mj-cs"/>
              </a:rPr>
              <a:t>     ให้ดี เพราะมันเป็นชีวิตของเจ้า</a:t>
            </a:r>
            <a:endParaRPr lang="th-TH" sz="44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86463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912</Words>
  <Application>Microsoft Office PowerPoint</Application>
  <PresentationFormat>กำหนดเอง</PresentationFormat>
  <Paragraphs>67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Angsana New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RHEMA_MAY</cp:lastModifiedBy>
  <cp:revision>148</cp:revision>
  <dcterms:created xsi:type="dcterms:W3CDTF">2016-12-26T05:41:27Z</dcterms:created>
  <dcterms:modified xsi:type="dcterms:W3CDTF">2019-11-28T08:46:19Z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