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2"/>
  </p:sldMasterIdLst>
  <p:notesMasterIdLst>
    <p:notesMasterId r:id="rId14"/>
  </p:notesMasterIdLst>
  <p:handoutMasterIdLst>
    <p:handoutMasterId r:id="rId15"/>
  </p:handoutMasterIdLst>
  <p:sldIdLst>
    <p:sldId id="265" r:id="rId3"/>
    <p:sldId id="288" r:id="rId4"/>
    <p:sldId id="289" r:id="rId5"/>
    <p:sldId id="291" r:id="rId6"/>
    <p:sldId id="319" r:id="rId7"/>
    <p:sldId id="312" r:id="rId8"/>
    <p:sldId id="320" r:id="rId9"/>
    <p:sldId id="313" r:id="rId10"/>
    <p:sldId id="321" r:id="rId11"/>
    <p:sldId id="322" r:id="rId12"/>
    <p:sldId id="318" r:id="rId13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94404"/>
    <a:srgbClr val="5F6F0F"/>
    <a:srgbClr val="718412"/>
    <a:srgbClr val="65741A"/>
    <a:srgbClr val="70811D"/>
    <a:srgbClr val="7B8D1F"/>
    <a:srgbClr val="839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8579" autoAdjust="0"/>
  </p:normalViewPr>
  <p:slideViewPr>
    <p:cSldViewPr>
      <p:cViewPr varScale="1">
        <p:scale>
          <a:sx n="90" d="100"/>
          <a:sy n="90" d="100"/>
        </p:scale>
        <p:origin x="582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E876B-7E6D-466E-A988-E4E1D7933A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43465-5052-40B6-9733-66DBC64191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0D0C2-53FB-4043-9140-6A5B9FFEA2E2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0AA59-DBF2-4E8D-AB4C-6F00C296C7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D8E8B-587B-4A4A-ABF1-5BF7801CF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5FDF7F-A058-4C2F-A318-6370110E9EE9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1D5FE0-ABF7-4C25-A060-E34304D0AD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AE8C68-8DE7-4D2C-B9D6-5A41C9080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3D9E7E-D0DE-4566-80AA-11D4D0DA7E4F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68CEEB-45D4-4253-81B9-7DAFAAADB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B2567A9-9B22-4575-8BBF-B9E6C90C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Click to edit Master text styles</a:t>
            </a:r>
          </a:p>
          <a:p>
            <a:pPr lvl="1"/>
            <a:r>
              <a:rPr noProof="0"/>
              <a:t>Second level</a:t>
            </a:r>
          </a:p>
          <a:p>
            <a:pPr lvl="2"/>
            <a:r>
              <a:rPr noProof="0"/>
              <a:t>Third level</a:t>
            </a:r>
          </a:p>
          <a:p>
            <a:pPr lvl="3"/>
            <a:r>
              <a:rPr noProof="0"/>
              <a:t>Fourth level</a:t>
            </a:r>
          </a:p>
          <a:p>
            <a:pPr lvl="4"/>
            <a:r>
              <a:rPr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3EE18-C60A-487F-898F-EA84A6726F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F6A92-9533-4C26-AEB4-4F45772C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A3D07-26D6-444A-B0D0-F1CBC99DD40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0546-FA9C-4E80-877F-EF00042A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717-960E-4F21-A9C6-83E5BBCAC1E9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5950-6DB5-4E06-9697-F9106495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42624-57CD-40BE-AAFD-E4059A2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7351-4C72-498D-BC9F-CD66941B975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9703437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28BD3-804C-49C3-AFEC-0F4005FB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23E-A0D4-4601-B9F0-F9C747ECE735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1034-A2AD-4499-9139-B33525D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21A4-D107-4283-A907-82AE808A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BB93F-1D5B-41EB-95B1-D2EAB318E59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0204963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9C0D-4FEE-40A9-A482-A6726845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22C1-290E-4426-8BD1-059E0688079C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87FEA-A8F6-4A69-ABD3-217924E0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FEC92-7FB1-4EDE-AC08-D7B3D5A8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4F02-1B3F-45DC-B283-D904A4DF17F7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620330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DFEFB-6B9F-4EA1-B940-DF0971B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F9D-EF24-4B75-A5FA-D457DC71EBCA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EDDA-BC03-4E51-B7C3-52FF836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3BDF-32BE-45B8-A45B-6FDA719E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6B131-2C6E-4024-9C91-A9C8B52CB15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2028318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C133F-CCD8-4071-809B-68AA91F4D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3F1-2078-4C4E-AD91-96480B464E4D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438DE-4A83-4F47-BC0C-E89B085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9D2C-9A95-434B-8900-659C9BEB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4D4-0745-437F-9AB3-B0BE4DC024D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0060774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349094-33E3-42C6-A2F4-7047027E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EA28-A26A-4D29-82DF-5406F5AD8E29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79AE3D-D022-41E9-BAB9-DB344EEB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8FF412-B8C5-42DE-82D2-0F2965F0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E0AA-F944-4577-81B4-B9C79E63639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31117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82589-BBAD-44A8-AB15-C677CC4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F30A-B345-4DAC-BB88-DAD37E9C83C1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5EE4E3-A330-472C-8829-D843167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A9ACD0-2179-4895-B485-4224D73E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A144-2542-47D1-87E2-08157820F1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851920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231916A-5292-4FF8-BDB4-D0A0699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166A-72DF-4725-96AA-CCE48A93869E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C87F40-574B-4A16-98E3-0947D836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44A043-119C-4860-8433-65521370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9C44-D93F-4D5A-BDE3-4BE7C3F85E5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44893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3DBC60-764C-4E21-8B38-BF09DB9B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F857-D8AF-41DC-AC10-DF533D3AEC18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0F18F0-D595-42BC-B86C-D9DD8DC3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75D893-93AE-46CE-BEB4-F7DB2A13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7C9E-C9FA-45B0-ADD9-5E28A22AAEB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476413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6A5A3C-454E-4423-9F3A-1636A18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4022-F0CE-47FA-B994-733A57BD955A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03C2CB-BAFA-41F3-967C-0F96A818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9343B8-E8F5-4423-A9E5-C8F19EF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2ED78-74AA-453B-83F2-CB049483184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46016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2D7EA1-218F-45C8-8565-948F833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466E-D76C-46E9-AB1D-9152F39A4729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A3CA53-CCC0-46AE-8C4D-11EEBE8A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BF98D9-0426-4A67-93E4-9727F08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07F3-77C5-41D1-BC6E-62592C85AF4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7517814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B27F047-956A-4B10-8351-33704D012C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69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66D953-91A1-435F-AF25-823FFC0A83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696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8052-43D7-4487-8131-9735D1652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54533E-1B49-4BC2-9F4A-4BBE302B38D9}" type="datetimeFigureOut">
              <a:rPr lang="en-US"/>
              <a:pPr>
                <a:defRPr/>
              </a:pPr>
              <a:t>9/4/19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BED5E-47A1-4338-A89B-360B7958D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6FC2-453B-4113-94D3-792A2C73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D57DF52-560F-45CE-9C94-3AA3927C2C3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C613094-2C01-40B4-95FA-F1B667C7F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34485D26-30A0-4068-8BD7-84A5EBE92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4">
            <a:extLst>
              <a:ext uri="{FF2B5EF4-FFF2-40B4-BE49-F238E27FC236}">
                <a16:creationId xmlns:a16="http://schemas.microsoft.com/office/drawing/2014/main" id="{9D564A48-C537-493E-94CB-0E413096C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695575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2: I Believe</a:t>
            </a:r>
            <a:r>
              <a:rPr lang="th-TH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8DEA88AF-7799-4F94-9B56-63CFB14B9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762000"/>
            <a:ext cx="12188825" cy="4616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คำเทศนาชุดพระพรที่โบสถ์</a:t>
            </a:r>
          </a:p>
          <a:p>
            <a:pPr algn="ctr">
              <a:defRPr/>
            </a:pP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ตอนที่ 2: ฉันเชื่อ</a:t>
            </a:r>
            <a:r>
              <a:rPr lang="th-TH" sz="9800" b="1" dirty="0">
                <a:cs typeface="+mj-cs"/>
              </a:rPr>
              <a:t>				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19E955C8-09B7-407B-96F4-A898258F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474DBF87-8B99-4CE1-A415-DF903F8E9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695575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2: I Believe</a:t>
            </a:r>
            <a:r>
              <a:rPr lang="th-TH" altLang="en-US" sz="8800" b="1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762000"/>
            <a:ext cx="12188825" cy="4616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คำเทศนาชุดพระพรที่โบสถ์</a:t>
            </a:r>
          </a:p>
          <a:p>
            <a:pPr algn="ctr">
              <a:defRPr/>
            </a:pP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ตอนที่ 2: ฉันเชื่อ</a:t>
            </a:r>
            <a:r>
              <a:rPr lang="th-TH" sz="9800" b="1" dirty="0">
                <a:cs typeface="+mj-cs"/>
              </a:rPr>
              <a:t>				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>
            <a:extLst>
              <a:ext uri="{FF2B5EF4-FFF2-40B4-BE49-F238E27FC236}">
                <a16:creationId xmlns:a16="http://schemas.microsoft.com/office/drawing/2014/main" id="{0F80EAD3-728E-48E7-B5D7-2248381A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4614863"/>
            <a:ext cx="12188826" cy="2678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Come expecting to receive. </a:t>
            </a:r>
            <a:r>
              <a:rPr lang="th-TH" sz="7200" b="1" dirty="0">
                <a:cs typeface="+mj-cs"/>
              </a:rPr>
              <a:t>	</a:t>
            </a:r>
            <a:r>
              <a:rPr lang="th-TH" sz="8000" b="1" dirty="0">
                <a:cs typeface="+mj-cs"/>
              </a:rPr>
              <a:t>				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" y="1568450"/>
            <a:ext cx="12188825" cy="30464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9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มาโบสถ์พร้อมคาดหวังที่จะได้รับ </a:t>
            </a:r>
          </a:p>
          <a:p>
            <a:pPr>
              <a:defRPr/>
            </a:pPr>
            <a:r>
              <a:rPr lang="th-TH" sz="9600" b="1" dirty="0">
                <a:cs typeface="+mj-cs"/>
              </a:rPr>
              <a:t>					</a:t>
            </a:r>
            <a:endParaRPr lang="th-TH" sz="96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>
            <a:extLst>
              <a:ext uri="{FF2B5EF4-FFF2-40B4-BE49-F238E27FC236}">
                <a16:creationId xmlns:a16="http://schemas.microsoft.com/office/drawing/2014/main" id="{33ACB307-727C-4663-8EA2-A3A0AC902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4">
            <a:extLst>
              <a:ext uri="{FF2B5EF4-FFF2-40B4-BE49-F238E27FC236}">
                <a16:creationId xmlns:a16="http://schemas.microsoft.com/office/drawing/2014/main" id="{A0E5B258-DA74-4BD2-8AD7-B58CC0477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5480050"/>
            <a:ext cx="12188826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600" b="1">
                <a:latin typeface="Angsana New" panose="02020603050405020304" pitchFamily="18" charset="-34"/>
                <a:cs typeface="Angsana New" panose="02020603050405020304" pitchFamily="18" charset="-34"/>
              </a:rPr>
              <a:t>Hebrews 11:6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B8DFAA9-E341-42C4-BF5C-43CF96D1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3" y="912813"/>
            <a:ext cx="12188825" cy="51704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 err="1">
                <a:cs typeface="+mj-cs"/>
              </a:rPr>
              <a:t>ฮีบ</a:t>
            </a:r>
            <a:r>
              <a:rPr lang="th-TH" sz="6600" b="1" dirty="0">
                <a:cs typeface="+mj-cs"/>
              </a:rPr>
              <a:t>รู 11:6  ถ้าไม่มีความเชื่อก็เป็นไปไม่ได้</a:t>
            </a:r>
          </a:p>
          <a:p>
            <a:pPr>
              <a:defRPr/>
            </a:pPr>
            <a:r>
              <a:rPr lang="th-TH" sz="6600" b="1" dirty="0">
                <a:cs typeface="+mj-cs"/>
              </a:rPr>
              <a:t>ที่จะทำให้พระเจ้าพอพระทัย เพราะผู้ที่จะมาหาพระเจ้าต้องเชื่อว่าพระองค์ทรงดำรงอยู่และประทานบำเหน็จแก่คนเหล่านั้นที่แสวงหาพระองค์อย่างจริงจัง				</a:t>
            </a:r>
            <a:endParaRPr lang="th-TH" sz="66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>
            <a:extLst>
              <a:ext uri="{FF2B5EF4-FFF2-40B4-BE49-F238E27FC236}">
                <a16:creationId xmlns:a16="http://schemas.microsoft.com/office/drawing/2014/main" id="{1DC21D54-427E-49BF-8FD5-7D0560223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4">
            <a:extLst>
              <a:ext uri="{FF2B5EF4-FFF2-40B4-BE49-F238E27FC236}">
                <a16:creationId xmlns:a16="http://schemas.microsoft.com/office/drawing/2014/main" id="{83A53B49-8E42-48BA-AAF0-0096FCB6A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5064125"/>
            <a:ext cx="12188826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600" b="1">
                <a:latin typeface="Angsana New" panose="02020603050405020304" pitchFamily="18" charset="-34"/>
                <a:cs typeface="Angsana New" panose="02020603050405020304" pitchFamily="18" charset="-34"/>
              </a:rPr>
              <a:t>Hebrews 11:1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BEEB1DA-EAAE-490B-8EC3-ED2553073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3" y="1343025"/>
            <a:ext cx="12188825" cy="41560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800" b="1" dirty="0" err="1">
                <a:cs typeface="+mj-cs"/>
              </a:rPr>
              <a:t>ฮีบ</a:t>
            </a:r>
            <a:r>
              <a:rPr lang="th-TH" sz="8800" b="1" dirty="0">
                <a:cs typeface="+mj-cs"/>
              </a:rPr>
              <a:t>รู 11:1   ความเชื่อคือความแน่ใจใน</a:t>
            </a:r>
          </a:p>
          <a:p>
            <a:pPr>
              <a:defRPr/>
            </a:pPr>
            <a:r>
              <a:rPr lang="th-TH" sz="8800" b="1" dirty="0">
                <a:cs typeface="+mj-cs"/>
              </a:rPr>
              <a:t>สิ่งที่เราหวังไว้และมั่นใจในสิ่งที่เรา</a:t>
            </a:r>
          </a:p>
          <a:p>
            <a:pPr>
              <a:defRPr/>
            </a:pPr>
            <a:r>
              <a:rPr lang="th-TH" sz="8800" b="1" dirty="0">
                <a:cs typeface="+mj-cs"/>
              </a:rPr>
              <a:t>มองไม่เห็น				</a:t>
            </a:r>
            <a:endParaRPr lang="th-TH" sz="8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4025" y="4762500"/>
            <a:ext cx="121888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8800" b="1">
                <a:latin typeface="Angsana New" panose="02020603050405020304" pitchFamily="18" charset="-34"/>
                <a:cs typeface="Angsana New" panose="02020603050405020304" pitchFamily="18" charset="-34"/>
              </a:rPr>
              <a:t>2. Guard your heart.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371600"/>
            <a:ext cx="121888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11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	ป้องกันใจของท่าน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>
            <a:extLst>
              <a:ext uri="{FF2B5EF4-FFF2-40B4-BE49-F238E27FC236}">
                <a16:creationId xmlns:a16="http://schemas.microsoft.com/office/drawing/2014/main" id="{9AFE355D-3783-4572-901F-3A84BEBBB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Box 4">
            <a:extLst>
              <a:ext uri="{FF2B5EF4-FFF2-40B4-BE49-F238E27FC236}">
                <a16:creationId xmlns:a16="http://schemas.microsoft.com/office/drawing/2014/main" id="{D2AFD2CE-15B2-48B9-AD2C-AE21E5E8B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1625" y="5187950"/>
            <a:ext cx="12188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7200" b="1">
                <a:latin typeface="Angsana New" panose="02020603050405020304" pitchFamily="18" charset="-34"/>
                <a:cs typeface="Angsana New" panose="02020603050405020304" pitchFamily="18" charset="-34"/>
              </a:rPr>
              <a:t>Proverbs 4:23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BFF34E3-7B28-4105-9FE5-BC0502E82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863600"/>
            <a:ext cx="12188825" cy="41544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สุภาษิต 4:23    ที่สำคัญที่สุด </a:t>
            </a:r>
          </a:p>
          <a:p>
            <a:pPr>
              <a:defRPr/>
            </a:pPr>
            <a:r>
              <a:rPr lang="th-TH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จงระแวดระวังใจของเจ้า เพราะทุกสิ่ง</a:t>
            </a:r>
          </a:p>
          <a:p>
            <a:pPr>
              <a:defRPr/>
            </a:pPr>
            <a:r>
              <a:rPr lang="th-TH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ที่เจ้าทำล้วนไหลออกมาจากใจ</a:t>
            </a:r>
            <a:endParaRPr lang="th-TH" sz="8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>
            <a:extLst>
              <a:ext uri="{FF2B5EF4-FFF2-40B4-BE49-F238E27FC236}">
                <a16:creationId xmlns:a16="http://schemas.microsoft.com/office/drawing/2014/main" id="{3162E1D9-17BD-480F-B156-31CEA1DF0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4">
            <a:extLst>
              <a:ext uri="{FF2B5EF4-FFF2-40B4-BE49-F238E27FC236}">
                <a16:creationId xmlns:a16="http://schemas.microsoft.com/office/drawing/2014/main" id="{FC118BE7-0082-4759-A055-3CC95997C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4972050"/>
            <a:ext cx="121888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8000" b="1">
                <a:latin typeface="Angsana New" panose="02020603050405020304" pitchFamily="18" charset="-34"/>
                <a:cs typeface="Angsana New" panose="02020603050405020304" pitchFamily="18" charset="-34"/>
              </a:rPr>
              <a:t>3. Do not become religious.	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90165BE-8000-4083-BDEB-1FB04A0C7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371600"/>
            <a:ext cx="12188825" cy="49244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11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อย่าเป็นคนเคร่งศาสนา </a:t>
            </a:r>
            <a:r>
              <a:rPr lang="th-TH" sz="8800" b="1" dirty="0">
                <a:cs typeface="+mj-cs"/>
              </a:rPr>
              <a:t>		</a:t>
            </a:r>
            <a:r>
              <a:rPr lang="th-TH" sz="19900" b="1" dirty="0">
                <a:cs typeface="+mj-cs"/>
              </a:rPr>
              <a:t>		</a:t>
            </a:r>
            <a:endParaRPr lang="th-TH" sz="199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>
            <a:extLst>
              <a:ext uri="{FF2B5EF4-FFF2-40B4-BE49-F238E27FC236}">
                <a16:creationId xmlns:a16="http://schemas.microsoft.com/office/drawing/2014/main" id="{B38FCF1C-3BC8-49AD-9697-549AC1C57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4">
            <a:extLst>
              <a:ext uri="{FF2B5EF4-FFF2-40B4-BE49-F238E27FC236}">
                <a16:creationId xmlns:a16="http://schemas.microsoft.com/office/drawing/2014/main" id="{986C3864-4846-4796-A77A-5ACFEED4C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5410200"/>
            <a:ext cx="121888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600" b="1">
                <a:latin typeface="Angsana New" panose="02020603050405020304" pitchFamily="18" charset="-34"/>
                <a:cs typeface="Angsana New" panose="02020603050405020304" pitchFamily="18" charset="-34"/>
              </a:rPr>
              <a:t>Psalm 122:1	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4A492E9-1E57-4EF5-AFDF-5CC9A5EDF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8" y="979488"/>
            <a:ext cx="12188825" cy="55546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สดุดี 122:1   ข้าพเจ้ายินดี เมื่อมีผู้กล่าว</a:t>
            </a:r>
          </a:p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แก่ข้าพเจ้าว่า  “ให้เราไปยังพระนิเวศ</a:t>
            </a:r>
          </a:p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ขององค์พระผู้เป็นเจ้ากันเถิด” </a:t>
            </a:r>
            <a:r>
              <a:rPr lang="th-TH" sz="6000" b="1" dirty="0">
                <a:cs typeface="+mj-cs"/>
              </a:rPr>
              <a:t>	</a:t>
            </a:r>
            <a:r>
              <a:rPr lang="th-TH" sz="6600" b="1" dirty="0">
                <a:cs typeface="+mj-cs"/>
              </a:rPr>
              <a:t>		</a:t>
            </a:r>
            <a:r>
              <a:rPr lang="th-TH" sz="11500" b="1" dirty="0">
                <a:cs typeface="+mj-cs"/>
              </a:rPr>
              <a:t>		</a:t>
            </a:r>
            <a:endParaRPr lang="th-TH" sz="115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1242</TotalTime>
  <Words>211</Words>
  <Application>Microsoft Office PowerPoint</Application>
  <PresentationFormat>Custom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PUBLICATIONS</dc:creator>
  <cp:lastModifiedBy>Keith Higginbotham</cp:lastModifiedBy>
  <cp:revision>119</cp:revision>
  <dcterms:created xsi:type="dcterms:W3CDTF">2016-12-26T05:41:27Z</dcterms:created>
  <dcterms:modified xsi:type="dcterms:W3CDTF">2019-09-04T13:00:51Z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ApprovalStatus">
    <vt:lpwstr>InProgress</vt:lpwstr>
  </property>
  <property fmtid="{D5CDD505-2E9C-101B-9397-08002B2CF9AE}" pid="10" name="MarketSpecific">
    <vt:lpwstr>0</vt:lpwstr>
  </property>
  <property fmtid="{D5CDD505-2E9C-101B-9397-08002B2CF9AE}" pid="11" name="LocComments">
    <vt:lpwstr/>
  </property>
  <property fmtid="{D5CDD505-2E9C-101B-9397-08002B2CF9AE}" pid="12" name="LocLastLocAttemptVersionTypeLookup">
    <vt:lpwstr/>
  </property>
  <property fmtid="{D5CDD505-2E9C-101B-9397-08002B2CF9AE}" pid="13" name="DirectSourceMarket">
    <vt:lpwstr/>
  </property>
  <property fmtid="{D5CDD505-2E9C-101B-9397-08002B2CF9AE}" pid="14" name="ThumbnailAssetId">
    <vt:lpwstr/>
  </property>
  <property fmtid="{D5CDD505-2E9C-101B-9397-08002B2CF9AE}" pid="15" name="PrimaryImageGen">
    <vt:lpwstr>0</vt:lpwstr>
  </property>
  <property fmtid="{D5CDD505-2E9C-101B-9397-08002B2CF9AE}" pid="16" name="LocNewPublishedVersionLookup">
    <vt:lpwstr/>
  </property>
  <property fmtid="{D5CDD505-2E9C-101B-9397-08002B2CF9AE}" pid="17" name="LegacyData">
    <vt:lpwstr/>
  </property>
  <property fmtid="{D5CDD505-2E9C-101B-9397-08002B2CF9AE}" pid="18" name="LocRecommendedHandoff">
    <vt:lpwstr/>
  </property>
  <property fmtid="{D5CDD505-2E9C-101B-9397-08002B2CF9AE}" pid="19" name="BusinessGroup">
    <vt:lpwstr/>
  </property>
  <property fmtid="{D5CDD505-2E9C-101B-9397-08002B2CF9AE}" pid="20" name="BlockPublish">
    <vt:lpwstr>0</vt:lpwstr>
  </property>
  <property fmtid="{D5CDD505-2E9C-101B-9397-08002B2CF9AE}" pid="21" name="TPFriendlyName">
    <vt:lpwstr/>
  </property>
  <property fmtid="{D5CDD505-2E9C-101B-9397-08002B2CF9AE}" pid="22" name="LocOverallPublishStatusLookup">
    <vt:lpwstr/>
  </property>
  <property fmtid="{D5CDD505-2E9C-101B-9397-08002B2CF9AE}" pid="23" name="NumericId">
    <vt:lpwstr/>
  </property>
  <property fmtid="{D5CDD505-2E9C-101B-9397-08002B2CF9AE}" pid="24" name="APEditor">
    <vt:lpwstr/>
  </property>
  <property fmtid="{D5CDD505-2E9C-101B-9397-08002B2CF9AE}" pid="25" name="SourceTitle">
    <vt:lpwstr/>
  </property>
  <property fmtid="{D5CDD505-2E9C-101B-9397-08002B2CF9AE}" pid="26" name="OpenTemplate">
    <vt:lpwstr>1</vt:lpwstr>
  </property>
  <property fmtid="{D5CDD505-2E9C-101B-9397-08002B2CF9AE}" pid="27" name="LocOverallLocStatusLookup">
    <vt:lpwstr/>
  </property>
  <property fmtid="{D5CDD505-2E9C-101B-9397-08002B2CF9AE}" pid="28" name="UALocComments">
    <vt:lpwstr/>
  </property>
  <property fmtid="{D5CDD505-2E9C-101B-9397-08002B2CF9AE}" pid="29" name="ParentAssetId">
    <vt:lpwstr/>
  </property>
  <property fmtid="{D5CDD505-2E9C-101B-9397-08002B2CF9AE}" pid="30" name="IntlLangReviewDate">
    <vt:lpwstr/>
  </property>
  <property fmtid="{D5CDD505-2E9C-101B-9397-08002B2CF9AE}" pid="31" name="FeatureTagsTaxHTField0">
    <vt:lpwstr/>
  </property>
  <property fmtid="{D5CDD505-2E9C-101B-9397-08002B2CF9AE}" pid="32" name="PublishStatusLookup">
    <vt:lpwstr>1345093;#</vt:lpwstr>
  </property>
  <property fmtid="{D5CDD505-2E9C-101B-9397-08002B2CF9AE}" pid="33" name="Providers">
    <vt:lpwstr/>
  </property>
  <property fmtid="{D5CDD505-2E9C-101B-9397-08002B2CF9AE}" pid="34" name="MachineTranslated">
    <vt:lpwstr>0</vt:lpwstr>
  </property>
  <property fmtid="{D5CDD505-2E9C-101B-9397-08002B2CF9AE}" pid="35" name="OriginalSourceMarket">
    <vt:lpwstr/>
  </property>
  <property fmtid="{D5CDD505-2E9C-101B-9397-08002B2CF9AE}" pid="36" name="APDescription">
    <vt:lpwstr>This simple template design works for technology and  businesses, but it's versatile enough to use in other contexts.  It features multiple slide layouts designed for widescreen (16x9 resolution) and includes a sample SmartArt list and chart that are easi</vt:lpwstr>
  </property>
  <property fmtid="{D5CDD505-2E9C-101B-9397-08002B2CF9AE}" pid="37" name="ClipArtFilename">
    <vt:lpwstr/>
  </property>
  <property fmtid="{D5CDD505-2E9C-101B-9397-08002B2CF9AE}" pid="38" name="ContentItem">
    <vt:lpwstr/>
  </property>
  <property fmtid="{D5CDD505-2E9C-101B-9397-08002B2CF9AE}" pid="39" name="TPInstallLocation">
    <vt:lpwstr/>
  </property>
  <property fmtid="{D5CDD505-2E9C-101B-9397-08002B2CF9AE}" pid="40" name="PublishTargets">
    <vt:lpwstr>OfficeOnlineVNext</vt:lpwstr>
  </property>
  <property fmtid="{D5CDD505-2E9C-101B-9397-08002B2CF9AE}" pid="41" name="TimesCloned">
    <vt:lpwstr/>
  </property>
  <property fmtid="{D5CDD505-2E9C-101B-9397-08002B2CF9AE}" pid="42" name="Provider">
    <vt:lpwstr/>
  </property>
  <property fmtid="{D5CDD505-2E9C-101B-9397-08002B2CF9AE}" pid="43" name="AcquiredFrom">
    <vt:lpwstr>Internal MS</vt:lpwstr>
  </property>
  <property fmtid="{D5CDD505-2E9C-101B-9397-08002B2CF9AE}" pid="44" name="FriendlyTitle">
    <vt:lpwstr/>
  </property>
  <property fmtid="{D5CDD505-2E9C-101B-9397-08002B2CF9AE}" pid="45" name="LastHandOff">
    <vt:lpwstr/>
  </property>
  <property fmtid="{D5CDD505-2E9C-101B-9397-08002B2CF9AE}" pid="46" name="TPClientViewer">
    <vt:lpwstr/>
  </property>
  <property fmtid="{D5CDD505-2E9C-101B-9397-08002B2CF9AE}" pid="47" name="TemplateStatus">
    <vt:lpwstr>Complete</vt:lpwstr>
  </property>
  <property fmtid="{D5CDD505-2E9C-101B-9397-08002B2CF9AE}" pid="48" name="Downloads">
    <vt:lpwstr>0</vt:lpwstr>
  </property>
  <property fmtid="{D5CDD505-2E9C-101B-9397-08002B2CF9AE}" pid="49" name="OOCacheId">
    <vt:lpwstr/>
  </property>
  <property fmtid="{D5CDD505-2E9C-101B-9397-08002B2CF9AE}" pid="50" name="IsDeleted">
    <vt:lpwstr>0</vt:lpwstr>
  </property>
  <property fmtid="{D5CDD505-2E9C-101B-9397-08002B2CF9AE}" pid="51" name="LocPublishedDependentAssetsLookup">
    <vt:lpwstr/>
  </property>
  <property fmtid="{D5CDD505-2E9C-101B-9397-08002B2CF9AE}" pid="52" name="TPExecutable">
    <vt:lpwstr/>
  </property>
  <property fmtid="{D5CDD505-2E9C-101B-9397-08002B2CF9AE}" pid="53" name="EditorialTags">
    <vt:lpwstr/>
  </property>
  <property fmtid="{D5CDD505-2E9C-101B-9397-08002B2CF9AE}" pid="54" name="SubmitterId">
    <vt:lpwstr/>
  </property>
  <property fmtid="{D5CDD505-2E9C-101B-9397-08002B2CF9AE}" pid="55" name="ApprovalLog">
    <vt:lpwstr/>
  </property>
  <property fmtid="{D5CDD505-2E9C-101B-9397-08002B2CF9AE}" pid="56" name="AssetType">
    <vt:lpwstr>TP</vt:lpwstr>
  </property>
  <property fmtid="{D5CDD505-2E9C-101B-9397-08002B2CF9AE}" pid="57" name="BugNumber">
    <vt:lpwstr/>
  </property>
  <property fmtid="{D5CDD505-2E9C-101B-9397-08002B2CF9AE}" pid="58" name="CSXSubmissionDate">
    <vt:lpwstr/>
  </property>
  <property fmtid="{D5CDD505-2E9C-101B-9397-08002B2CF9AE}" pid="59" name="CSXUpdate">
    <vt:lpwstr>0</vt:lpwstr>
  </property>
  <property fmtid="{D5CDD505-2E9C-101B-9397-08002B2CF9AE}" pid="60" name="Milestone">
    <vt:lpwstr/>
  </property>
  <property fmtid="{D5CDD505-2E9C-101B-9397-08002B2CF9AE}" pid="61" name="RecommendationsModifier">
    <vt:lpwstr/>
  </property>
  <property fmtid="{D5CDD505-2E9C-101B-9397-08002B2CF9AE}" pid="62" name="OriginAsset">
    <vt:lpwstr/>
  </property>
  <property fmtid="{D5CDD505-2E9C-101B-9397-08002B2CF9AE}" pid="63" name="TPComponent">
    <vt:lpwstr/>
  </property>
  <property fmtid="{D5CDD505-2E9C-101B-9397-08002B2CF9AE}" pid="64" name="AssetId">
    <vt:lpwstr>TP102787989</vt:lpwstr>
  </property>
  <property fmtid="{D5CDD505-2E9C-101B-9397-08002B2CF9AE}" pid="65" name="IntlLocPriority">
    <vt:lpwstr/>
  </property>
  <property fmtid="{D5CDD505-2E9C-101B-9397-08002B2CF9AE}" pid="66" name="PolicheckWords">
    <vt:lpwstr/>
  </property>
  <property fmtid="{D5CDD505-2E9C-101B-9397-08002B2CF9AE}" pid="67" name="TPLaunchHelpLink">
    <vt:lpwstr/>
  </property>
  <property fmtid="{D5CDD505-2E9C-101B-9397-08002B2CF9AE}" pid="68" name="TPApplication">
    <vt:lpwstr/>
  </property>
  <property fmtid="{D5CDD505-2E9C-101B-9397-08002B2CF9AE}" pid="69" name="CrawlForDependencies">
    <vt:lpwstr>0</vt:lpwstr>
  </property>
  <property fmtid="{D5CDD505-2E9C-101B-9397-08002B2CF9AE}" pid="70" name="HandoffToMSDN">
    <vt:lpwstr/>
  </property>
  <property fmtid="{D5CDD505-2E9C-101B-9397-08002B2CF9AE}" pid="71" name="PlannedPubDate">
    <vt:lpwstr/>
  </property>
  <property fmtid="{D5CDD505-2E9C-101B-9397-08002B2CF9AE}" pid="72" name="IntlLangReviewer">
    <vt:lpwstr/>
  </property>
  <property fmtid="{D5CDD505-2E9C-101B-9397-08002B2CF9AE}" pid="73" name="TrustLevel">
    <vt:lpwstr>1 Microsoft Managed Content</vt:lpwstr>
  </property>
  <property fmtid="{D5CDD505-2E9C-101B-9397-08002B2CF9AE}" pid="74" name="LocLastLocAttemptVersionLookup">
    <vt:lpwstr>694266</vt:lpwstr>
  </property>
  <property fmtid="{D5CDD505-2E9C-101B-9397-08002B2CF9AE}" pid="75" name="LocProcessedForHandoffsLookup">
    <vt:lpwstr/>
  </property>
  <property fmtid="{D5CDD505-2E9C-101B-9397-08002B2CF9AE}" pid="76" name="IsSearchable">
    <vt:lpwstr>1</vt:lpwstr>
  </property>
  <property fmtid="{D5CDD505-2E9C-101B-9397-08002B2CF9AE}" pid="77" name="TemplateTemplateType">
    <vt:lpwstr>PowerPoint Presentation Template</vt:lpwstr>
  </property>
  <property fmtid="{D5CDD505-2E9C-101B-9397-08002B2CF9AE}" pid="78" name="CampaignTagsTaxHTField0">
    <vt:lpwstr/>
  </property>
  <property fmtid="{D5CDD505-2E9C-101B-9397-08002B2CF9AE}" pid="79" name="TPNamespace">
    <vt:lpwstr/>
  </property>
  <property fmtid="{D5CDD505-2E9C-101B-9397-08002B2CF9AE}" pid="80" name="LocOverallPreviewStatusLookup">
    <vt:lpwstr/>
  </property>
  <property fmtid="{D5CDD505-2E9C-101B-9397-08002B2CF9AE}" pid="81" name="TaxCatchAll">
    <vt:lpwstr/>
  </property>
  <property fmtid="{D5CDD505-2E9C-101B-9397-08002B2CF9AE}" pid="82" name="Markets">
    <vt:lpwstr/>
  </property>
  <property fmtid="{D5CDD505-2E9C-101B-9397-08002B2CF9AE}" pid="83" name="UAProjectedTotalWords">
    <vt:lpwstr/>
  </property>
  <property fmtid="{D5CDD505-2E9C-101B-9397-08002B2CF9AE}" pid="84" name="IntlLangReview">
    <vt:lpwstr/>
  </property>
  <property fmtid="{D5CDD505-2E9C-101B-9397-08002B2CF9AE}" pid="85" name="OutputCachingOn">
    <vt:lpwstr>0</vt:lpwstr>
  </property>
  <property fmtid="{D5CDD505-2E9C-101B-9397-08002B2CF9AE}" pid="86" name="AverageRating">
    <vt:lpwstr/>
  </property>
  <property fmtid="{D5CDD505-2E9C-101B-9397-08002B2CF9AE}" pid="87" name="APAuthor">
    <vt:lpwstr>136;#REDMOND\kristaa</vt:lpwstr>
  </property>
  <property fmtid="{D5CDD505-2E9C-101B-9397-08002B2CF9AE}" pid="88" name="LocManualTestRequired">
    <vt:lpwstr>0</vt:lpwstr>
  </property>
  <property fmtid="{D5CDD505-2E9C-101B-9397-08002B2CF9AE}" pid="89" name="TPCommandLine">
    <vt:lpwstr/>
  </property>
  <property fmtid="{D5CDD505-2E9C-101B-9397-08002B2CF9AE}" pid="90" name="TPAppVersion">
    <vt:lpwstr/>
  </property>
  <property fmtid="{D5CDD505-2E9C-101B-9397-08002B2CF9AE}" pid="91" name="EditorialStatus">
    <vt:lpwstr>Complete</vt:lpwstr>
  </property>
  <property fmtid="{D5CDD505-2E9C-101B-9397-08002B2CF9AE}" pid="92" name="LastModifiedDateTime">
    <vt:lpwstr/>
  </property>
  <property fmtid="{D5CDD505-2E9C-101B-9397-08002B2CF9AE}" pid="93" name="ScenarioTagsTaxHTField0">
    <vt:lpwstr/>
  </property>
  <property fmtid="{D5CDD505-2E9C-101B-9397-08002B2CF9AE}" pid="94" name="LocProcessedForMarketsLookup">
    <vt:lpwstr/>
  </property>
  <property fmtid="{D5CDD505-2E9C-101B-9397-08002B2CF9AE}" pid="95" name="TPLaunchHelpLinkType">
    <vt:lpwstr>Template</vt:lpwstr>
  </property>
  <property fmtid="{D5CDD505-2E9C-101B-9397-08002B2CF9AE}" pid="96" name="OriginalRelease">
    <vt:lpwstr>15</vt:lpwstr>
  </property>
  <property fmtid="{D5CDD505-2E9C-101B-9397-08002B2CF9AE}" pid="97" name="LocalizationTagsTaxHTField0">
    <vt:lpwstr/>
  </property>
  <property fmtid="{D5CDD505-2E9C-101B-9397-08002B2CF9AE}" pid="98" name="UACurrentWords">
    <vt:lpwstr/>
  </property>
  <property fmtid="{D5CDD505-2E9C-101B-9397-08002B2CF9AE}" pid="99" name="ArtSampleDocs">
    <vt:lpwstr/>
  </property>
  <property fmtid="{D5CDD505-2E9C-101B-9397-08002B2CF9AE}" pid="100" name="UALocRecommendation">
    <vt:lpwstr>Localize</vt:lpwstr>
  </property>
  <property fmtid="{D5CDD505-2E9C-101B-9397-08002B2CF9AE}" pid="101" name="Manager">
    <vt:lpwstr/>
  </property>
  <property fmtid="{D5CDD505-2E9C-101B-9397-08002B2CF9AE}" pid="102" name="LocOverallHandbackStatusLookup">
    <vt:lpwstr/>
  </property>
  <property fmtid="{D5CDD505-2E9C-101B-9397-08002B2CF9AE}" pid="103" name="ShowIn">
    <vt:lpwstr>Show everywhere</vt:lpwstr>
  </property>
  <property fmtid="{D5CDD505-2E9C-101B-9397-08002B2CF9AE}" pid="104" name="UANotes">
    <vt:lpwstr/>
  </property>
  <property fmtid="{D5CDD505-2E9C-101B-9397-08002B2CF9AE}" pid="105" name="InternalTagsTaxHTField0">
    <vt:lpwstr/>
  </property>
  <property fmtid="{D5CDD505-2E9C-101B-9397-08002B2CF9AE}" pid="106" name="CSXHash">
    <vt:lpwstr/>
  </property>
  <property fmtid="{D5CDD505-2E9C-101B-9397-08002B2CF9AE}" pid="107" name="VoteCount">
    <vt:lpwstr/>
  </property>
  <property fmtid="{D5CDD505-2E9C-101B-9397-08002B2CF9AE}" pid="108" name="DSATActionTaken">
    <vt:lpwstr/>
  </property>
  <property fmtid="{D5CDD505-2E9C-101B-9397-08002B2CF9AE}" pid="109" name="CSXSubmissionMarket">
    <vt:lpwstr/>
  </property>
  <property fmtid="{D5CDD505-2E9C-101B-9397-08002B2CF9AE}" pid="110" name="LocMarketGroupTiers2">
    <vt:lpwstr/>
  </property>
</Properties>
</file>