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2"/>
  </p:sldMasterIdLst>
  <p:notesMasterIdLst>
    <p:notesMasterId r:id="rId17"/>
  </p:notesMasterIdLst>
  <p:handoutMasterIdLst>
    <p:handoutMasterId r:id="rId18"/>
  </p:handoutMasterIdLst>
  <p:sldIdLst>
    <p:sldId id="265" r:id="rId3"/>
    <p:sldId id="288" r:id="rId4"/>
    <p:sldId id="289" r:id="rId5"/>
    <p:sldId id="291" r:id="rId6"/>
    <p:sldId id="319" r:id="rId7"/>
    <p:sldId id="312" r:id="rId8"/>
    <p:sldId id="323" r:id="rId9"/>
    <p:sldId id="324" r:id="rId10"/>
    <p:sldId id="325" r:id="rId11"/>
    <p:sldId id="320" r:id="rId12"/>
    <p:sldId id="313" r:id="rId13"/>
    <p:sldId id="321" r:id="rId14"/>
    <p:sldId id="322" r:id="rId15"/>
    <p:sldId id="318" r:id="rId16"/>
  </p:sldIdLst>
  <p:sldSz cx="12188825" cy="6858000"/>
  <p:notesSz cx="6858000" cy="9144000"/>
  <p:defaultTextStyle>
    <a:defPPr>
      <a:defRPr lang="en-US"/>
    </a:defPPr>
    <a:lvl1pPr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608013" indent="-1508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1217613" indent="-3032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827213" indent="-4556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2436813" indent="-608013" algn="l" defTabSz="1217613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3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394404"/>
    <a:srgbClr val="5F6F0F"/>
    <a:srgbClr val="718412"/>
    <a:srgbClr val="65741A"/>
    <a:srgbClr val="70811D"/>
    <a:srgbClr val="7B8D1F"/>
    <a:srgbClr val="8397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8579" autoAdjust="0"/>
  </p:normalViewPr>
  <p:slideViewPr>
    <p:cSldViewPr>
      <p:cViewPr>
        <p:scale>
          <a:sx n="94" d="100"/>
          <a:sy n="94" d="100"/>
        </p:scale>
        <p:origin x="278" y="134"/>
      </p:cViewPr>
      <p:guideLst>
        <p:guide orient="horz" pos="2160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3CE876B-7E6D-466E-A988-E4E1D7933A9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543465-5052-40B6-9733-66DBC64191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49B0D0C2-53FB-4043-9140-6A5B9FFEA2E2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0AA59-DBF2-4E8D-AB4C-6F00C296C73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5D8E8B-587B-4A4A-ABF1-5BF7801CF40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35FDF7F-A058-4C2F-A318-6370110E9EE9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71D5FE0-ABF7-4C25-A060-E34304D0ADC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5AE8C68-8DE7-4D2C-B9D6-5A41C9080F7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903D9E7E-D0DE-4566-80AA-11D4D0DA7E4F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A68CEEB-45D4-4253-81B9-7DAFAAADB8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7B2567A9-9B22-4575-8BBF-B9E6C90CD0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noProof="0"/>
              <a:t>Click to edit Master text styles</a:t>
            </a:r>
          </a:p>
          <a:p>
            <a:pPr lvl="1"/>
            <a:r>
              <a:rPr noProof="0"/>
              <a:t>Second level</a:t>
            </a:r>
          </a:p>
          <a:p>
            <a:pPr lvl="2"/>
            <a:r>
              <a:rPr noProof="0"/>
              <a:t>Third level</a:t>
            </a:r>
          </a:p>
          <a:p>
            <a:pPr lvl="3"/>
            <a:r>
              <a:rPr noProof="0"/>
              <a:t>Fourth level</a:t>
            </a:r>
          </a:p>
          <a:p>
            <a:pPr lvl="4"/>
            <a:r>
              <a:rPr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43EE18-C60A-487F-898F-EA84A6726F5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3F6A92-9533-4C26-AEB4-4F45772C5B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06A3D07-26D6-444A-B0D0-F1CBC99DD40A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80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76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72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6813" algn="l" defTabSz="1217613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162" y="2130426"/>
            <a:ext cx="10360501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324" y="3886200"/>
            <a:ext cx="853217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E0546-FA9C-4E80-877F-EF00042A7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3AF717-960E-4F21-A9C6-83E5BBCAC1E9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55950-6DB5-4E06-9697-F9106495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42624-57CD-40BE-AAFD-E4059A2C2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D7351-4C72-498D-BC9F-CD66941B975B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97034371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28BD3-804C-49C3-AFEC-0F4005FB5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1A23E-A0D4-4601-B9F0-F9C747ECE735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41034-A2AD-4499-9139-B33525D6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021A4-D107-4283-A907-82AE808A34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BB93F-1D5B-41EB-95B1-D2EAB318E592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802049638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6898" y="274639"/>
            <a:ext cx="2742486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441" y="274639"/>
            <a:ext cx="802431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C89C0D-4FEE-40A9-A482-A67268459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522C1-290E-4426-8BD1-059E0688079C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F87FEA-A8F6-4A69-ABD3-217924E0A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9FEC92-7FB1-4EDE-AC08-D7B3D5A86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04F02-1B3F-45DC-B283-D904A4DF17F7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762033087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2DFEFB-6B9F-4EA1-B940-DF0971B045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59F9D-EF24-4B75-A5FA-D457DC71EBCA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5EEDDA-BC03-4E51-B7C3-52FF83628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63BDF-32BE-45B8-A45B-6FDA719E2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26B131-2C6E-4024-9C91-A9C8B52CB15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720283187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2833" y="4406901"/>
            <a:ext cx="103605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2833" y="2906713"/>
            <a:ext cx="103605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FC133F-CCD8-4071-809B-68AA91F4D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AC3F1-2078-4C4E-AD91-96480B464E4D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A438DE-4A83-4F47-BC0C-E89B08577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739D2C-9A95-434B-8900-659C9BEB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594D4-0745-437F-9AB3-B0BE4DC024D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200607740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441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986" y="1600201"/>
            <a:ext cx="538339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349094-33E3-42C6-A2F4-7047027E4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4EA28-A26A-4D29-82DF-5406F5AD8E29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579AE3D-D022-41E9-BAB9-DB344EEB0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58FF412-B8C5-42DE-82D2-0F2965F0E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EE0AA-F944-4577-81B4-B9C79E636390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63111796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441" y="1535113"/>
            <a:ext cx="5385514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441" y="2174875"/>
            <a:ext cx="5385514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1754" y="1535113"/>
            <a:ext cx="538763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1754" y="2174875"/>
            <a:ext cx="538763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CF82589-BBAD-44A8-AB15-C677CC47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03F30A-B345-4DAC-BB88-DAD37E9C83C1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95EE4E3-A330-472C-8829-D843167E1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5A9ACD0-2179-4895-B485-4224D73E8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BA144-2542-47D1-87E2-08157820F18F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928519201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231916A-5292-4FF8-BDB4-D0A06999B6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2166A-72DF-4725-96AA-CCE48A93869E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EC87F40-574B-4A16-98E3-0947D8363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644A043-119C-4860-8433-65521370F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809C44-D93F-4D5A-BDE3-4BE7C3F85E5E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54489380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E33DBC60-764C-4E21-8B38-BF09DB9BE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3F857-D8AF-41DC-AC10-DF533D3AEC18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C0F18F0-D595-42BC-B86C-D9DD8DC33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D75D893-93AE-46CE-BEB4-F7DB2A13E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87C9E-C9FA-45B0-ADD9-5E28A22AAEB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3647641314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442" y="273050"/>
            <a:ext cx="4010039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5492" y="273051"/>
            <a:ext cx="681389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442" y="1435101"/>
            <a:ext cx="4010039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8C6A5A3C-454E-4423-9F3A-1636A18A0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804022-F0CE-47FA-B994-733A57BD955A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B03C2CB-BAFA-41F3-967C-0F96A81898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619343B8-E8F5-4423-A9E5-C8F19EFAC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2ED78-74AA-453B-83F2-CB049483184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2646016373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095" y="4800600"/>
            <a:ext cx="731329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095" y="612775"/>
            <a:ext cx="7313295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h-TH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095" y="5367338"/>
            <a:ext cx="731329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B2D7EA1-218F-45C8-8565-948F83335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C9466E-D76C-46E9-AB1D-9152F39A4729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4CA3CA53-CCC0-46AE-8C4D-11EEBE8A7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8BF98D9-0426-4A67-93E4-9727F08A9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407F3-77C5-41D1-BC6E-62592C85AF46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157517814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9B27F047-956A-4B10-8351-33704D012CE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696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title style</a:t>
            </a:r>
            <a:endParaRPr lang="th-TH" altLang="th-TH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A566D953-91A1-435F-AF25-823FFC0A83E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69625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h-TH"/>
              <a:t>Click to edit Master text styles</a:t>
            </a:r>
          </a:p>
          <a:p>
            <a:pPr lvl="1"/>
            <a:r>
              <a:rPr lang="en-US" altLang="th-TH"/>
              <a:t>Second level</a:t>
            </a:r>
          </a:p>
          <a:p>
            <a:pPr lvl="2"/>
            <a:r>
              <a:rPr lang="en-US" altLang="th-TH"/>
              <a:t>Third level</a:t>
            </a:r>
          </a:p>
          <a:p>
            <a:pPr lvl="3"/>
            <a:r>
              <a:rPr lang="en-US" altLang="th-TH"/>
              <a:t>Fourth level</a:t>
            </a:r>
          </a:p>
          <a:p>
            <a:pPr lvl="4"/>
            <a:r>
              <a:rPr lang="en-US" altLang="th-TH"/>
              <a:t>Fifth level</a:t>
            </a:r>
            <a:endParaRPr lang="th-TH" altLang="th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FA8052-43D7-4487-8131-9735D16527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3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154533E-1B49-4BC2-9F4A-4BBE302B38D9}" type="datetimeFigureOut">
              <a:rPr lang="en-US"/>
              <a:pPr>
                <a:defRPr/>
              </a:pPr>
              <a:t>9/12/2019</a:t>
            </a:fld>
            <a:endParaRPr lang="th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DBED5E-47A1-4338-A89B-360B7958D9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4013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F6FC2-453B-4113-94D3-792A2C7320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6013" y="6356350"/>
            <a:ext cx="2843212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0D57DF52-560F-45CE-9C94-3AA3927C2C3D}" type="slidenum">
              <a:rPr lang="th-TH" altLang="th-TH"/>
              <a:pPr>
                <a:defRPr/>
              </a:pPr>
              <a:t>‹#›</a:t>
            </a:fld>
            <a:endParaRPr lang="th-TH" alt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ransition spd="med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EC613094-2C01-40B4-95FA-F1B667C7FC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12458700" cy="684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5">
            <a:extLst>
              <a:ext uri="{FF2B5EF4-FFF2-40B4-BE49-F238E27FC236}">
                <a16:creationId xmlns:a16="http://schemas.microsoft.com/office/drawing/2014/main" id="{9AFE355D-3783-4572-901F-3A84BEBBBF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3" name="TextBox 4">
            <a:extLst>
              <a:ext uri="{FF2B5EF4-FFF2-40B4-BE49-F238E27FC236}">
                <a16:creationId xmlns:a16="http://schemas.microsoft.com/office/drawing/2014/main" id="{D2AFD2CE-15B2-48B9-AD2C-AE21E5E8B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86872" y="5029200"/>
            <a:ext cx="1218882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3. </a:t>
            </a:r>
            <a:r>
              <a:rPr lang="en-US" alt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Godly</a:t>
            </a:r>
            <a:r>
              <a:rPr lang="en-US" alt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friends make each other better.</a:t>
            </a:r>
          </a:p>
          <a:p>
            <a:pPr algn="r"/>
            <a:r>
              <a:rPr lang="en-US" alt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Proverbs 27:17 (THSV11)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EBFF34E3-7B28-4105-9FE5-BC0502E828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" y="304800"/>
            <a:ext cx="12188825" cy="4616648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3.</a:t>
            </a:r>
            <a:r>
              <a:rPr 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เพื่อนที่อยู่ในทางของพระเจ้าส่งเสริม</a:t>
            </a:r>
            <a:endParaRPr lang="en-US" sz="66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defRPr/>
            </a:pPr>
            <a:r>
              <a:rPr 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กันและกันให้ดียิ่งขึ้น </a:t>
            </a:r>
            <a:endParaRPr lang="en-US" sz="66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defRPr/>
            </a:pP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สุภาษิต 27:17 (ฉบับมาตรฐาน 2011)</a:t>
            </a:r>
          </a:p>
          <a:p>
            <a:pPr>
              <a:defRPr/>
            </a:pP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เหล็กลับเหล็กให้คมได้ฉันใด คนหนึ่งก็ลับเพื่อนของตนให้</a:t>
            </a:r>
          </a:p>
          <a:p>
            <a:pPr>
              <a:defRPr/>
            </a:pP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เฉียบแหลมได้ฉันนั้น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5">
            <a:extLst>
              <a:ext uri="{FF2B5EF4-FFF2-40B4-BE49-F238E27FC236}">
                <a16:creationId xmlns:a16="http://schemas.microsoft.com/office/drawing/2014/main" id="{3162E1D9-17BD-480F-B156-31CEA1DF02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4">
            <a:extLst>
              <a:ext uri="{FF2B5EF4-FFF2-40B4-BE49-F238E27FC236}">
                <a16:creationId xmlns:a16="http://schemas.microsoft.com/office/drawing/2014/main" id="{FC118BE7-0082-4759-A055-3CC95997C2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373188" y="5257800"/>
            <a:ext cx="13276263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r"/>
            <a:r>
              <a:rPr lang="en-US" altLang="th-TH" sz="4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 I am blessed through praise and worship.</a:t>
            </a:r>
          </a:p>
          <a:p>
            <a:pPr algn="r"/>
            <a:r>
              <a:rPr lang="en-US" altLang="th-TH" sz="4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a. Praise and worship bring us into His presence.  Psalm 100:4-5</a:t>
            </a:r>
          </a:p>
          <a:p>
            <a:pPr algn="r"/>
            <a:r>
              <a:rPr lang="en-US" altLang="th-TH" sz="4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	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F90165BE-8000-4083-BDEB-1FB04A0C70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" y="457200"/>
            <a:ext cx="12188825" cy="655564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ฉันได้รับพระพรผ่านการสรรเสริญนมัสการ</a:t>
            </a:r>
          </a:p>
          <a:p>
            <a:pPr>
              <a:defRPr/>
            </a:pP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ก.</a:t>
            </a:r>
            <a:r>
              <a:rPr lang="en-US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การสรรเสริญนมัสการจะนำเราเข้าสู่การทรงสถิตของพระเจ้า  </a:t>
            </a:r>
            <a:endParaRPr lang="en-US" sz="4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defRPr/>
            </a:pPr>
            <a:r>
              <a:rPr lang="en-US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</a:t>
            </a:r>
            <a:r>
              <a:rPr lang="th-TH" sz="4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สดุดี 100:4-5    </a:t>
            </a:r>
            <a:r>
              <a:rPr lang="th-TH" sz="4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4 จงเข้าประตูของพระองค์ด้วยการขอบพระคุณ  เข้ามาใน    </a:t>
            </a:r>
          </a:p>
          <a:p>
            <a:pPr>
              <a:defRPr/>
            </a:pPr>
            <a:r>
              <a:rPr lang="th-TH" sz="4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พระนิเวศของพระองค์ด้วยการสรรเสริญ จงขอบพระคุณพระองค์และ</a:t>
            </a:r>
          </a:p>
          <a:p>
            <a:pPr>
              <a:defRPr/>
            </a:pPr>
            <a:r>
              <a:rPr lang="th-TH" sz="4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สรรเสริญพระนามของพระองค์ 5 เพราะองค์พระผู้เป็นเจ้าทรงแสนดี และ</a:t>
            </a:r>
          </a:p>
          <a:p>
            <a:pPr>
              <a:defRPr/>
            </a:pPr>
            <a:r>
              <a:rPr lang="th-TH" sz="4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ความรักมั่นคงของพระองค์ดำรงนิรันดร์  ความซื่อสัตย์ของพระองค์</a:t>
            </a:r>
          </a:p>
          <a:p>
            <a:pPr>
              <a:defRPr/>
            </a:pPr>
            <a:r>
              <a:rPr lang="th-TH" sz="4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คงอยู่ตลอดทุกชั่วอายุ </a:t>
            </a:r>
          </a:p>
          <a:p>
            <a:pPr>
              <a:defRPr/>
            </a:pPr>
            <a:r>
              <a:rPr lang="th-TH" sz="4800" b="1" dirty="0">
                <a:cs typeface="+mj-cs"/>
              </a:rPr>
              <a:t>		</a:t>
            </a:r>
            <a:r>
              <a:rPr lang="th-TH" sz="8000" b="1" dirty="0">
                <a:cs typeface="+mj-cs"/>
              </a:rPr>
              <a:t>		</a:t>
            </a:r>
            <a:endParaRPr lang="th-TH" sz="80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5">
            <a:extLst>
              <a:ext uri="{FF2B5EF4-FFF2-40B4-BE49-F238E27FC236}">
                <a16:creationId xmlns:a16="http://schemas.microsoft.com/office/drawing/2014/main" id="{B38FCF1C-3BC8-49AD-9697-549AC1C57A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1" name="TextBox 4">
            <a:extLst>
              <a:ext uri="{FF2B5EF4-FFF2-40B4-BE49-F238E27FC236}">
                <a16:creationId xmlns:a16="http://schemas.microsoft.com/office/drawing/2014/main" id="{986C3864-4846-4796-A77A-5ACFEED4C6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21583" y="5105400"/>
            <a:ext cx="12188825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b. Praise and worship brings the anointing to minister.</a:t>
            </a:r>
          </a:p>
          <a:p>
            <a:pPr algn="r"/>
            <a:r>
              <a:rPr lang="en-US" alt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 Kings 3:15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94A492E9-1E57-4EF5-AFDF-5CC9A5EDF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771" y="609600"/>
            <a:ext cx="12188825" cy="578619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ข.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การสรรเสริญนมัสการจะนำการเจิมเพื่อที่จะ</a:t>
            </a:r>
            <a:endParaRPr lang="en-US" sz="6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defRPr/>
            </a:pP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ปรนนิบัติเข้ามา  </a:t>
            </a:r>
            <a:endParaRPr lang="en-US" sz="6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defRPr/>
            </a:pP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</a:t>
            </a:r>
            <a:r>
              <a:rPr 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 พงศ์กษัตริย์ 3:15</a:t>
            </a:r>
            <a:r>
              <a:rPr lang="en-US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บัดนี้ขอให้ไปหานักเล่นพิณมาคนหนึ่ง” </a:t>
            </a:r>
            <a:r>
              <a:rPr lang="en-US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pPr>
              <a:defRPr/>
            </a:pPr>
            <a:r>
              <a:rPr lang="en-US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</a:t>
            </a: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ขณะที่นักเล่นพิณกำลังบรรเลง พระหัตถ์ของ</a:t>
            </a:r>
            <a:endParaRPr lang="en-US" sz="5400" b="1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>
              <a:defRPr/>
            </a:pPr>
            <a:r>
              <a:rPr lang="en-US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</a:t>
            </a:r>
            <a:r>
              <a:rPr lang="th-TH" sz="54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องค์พระผู้เป็นเจ้ามาเหนือเอลีชา</a:t>
            </a:r>
          </a:p>
          <a:p>
            <a:pPr>
              <a:defRPr/>
            </a:pPr>
            <a:r>
              <a:rPr lang="th-TH" sz="4800" b="1" dirty="0">
                <a:cs typeface="+mj-cs"/>
              </a:rPr>
              <a:t>	</a:t>
            </a:r>
            <a:r>
              <a:rPr lang="th-TH" sz="5400" b="1" dirty="0">
                <a:cs typeface="+mj-cs"/>
              </a:rPr>
              <a:t>		</a:t>
            </a:r>
            <a:r>
              <a:rPr lang="th-TH" sz="8800" b="1" dirty="0">
                <a:cs typeface="+mj-cs"/>
              </a:rPr>
              <a:t>		</a:t>
            </a:r>
            <a:endParaRPr lang="th-TH" sz="88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474DBF87-8B99-4CE1-A415-DF903F8E9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4">
            <a:extLst>
              <a:ext uri="{FF2B5EF4-FFF2-40B4-BE49-F238E27FC236}">
                <a16:creationId xmlns:a16="http://schemas.microsoft.com/office/drawing/2014/main" id="{DCBA2BC7-2E82-408D-9DC2-272EAD0A6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05" y="2703512"/>
            <a:ext cx="11885613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The Blessing At Church Series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Part 3: I Am Blessed #1</a:t>
            </a:r>
            <a:r>
              <a:rPr lang="th-TH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	</a:t>
            </a: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B6FAD34-CC23-42AB-9883-F789328ED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8" y="838200"/>
            <a:ext cx="12188825" cy="46164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คำเทศนาชุด พระพรที่โบสถ์</a:t>
            </a:r>
            <a:endParaRPr lang="en-US" sz="9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>
              <a:defRPr/>
            </a:pP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ตอนที่ 3: ฉันได้รับพระพร #1</a:t>
            </a:r>
            <a:r>
              <a:rPr lang="th-TH" sz="9800" b="1" dirty="0">
                <a:cs typeface="+mj-cs"/>
              </a:rPr>
              <a:t>				</a:t>
            </a:r>
            <a:r>
              <a:rPr lang="en-US" sz="9800" b="1" dirty="0">
                <a:cs typeface="+mj-cs"/>
              </a:rPr>
              <a:t>    </a:t>
            </a:r>
            <a:endParaRPr lang="th-TH" sz="9800" b="1" i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43213899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>
            <a:extLst>
              <a:ext uri="{FF2B5EF4-FFF2-40B4-BE49-F238E27FC236}">
                <a16:creationId xmlns:a16="http://schemas.microsoft.com/office/drawing/2014/main" id="{19E955C8-09B7-407B-96F4-A898258F1E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113"/>
            <a:ext cx="12458700" cy="684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474DBF87-8B99-4CE1-A415-DF903F8E97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4">
            <a:extLst>
              <a:ext uri="{FF2B5EF4-FFF2-40B4-BE49-F238E27FC236}">
                <a16:creationId xmlns:a16="http://schemas.microsoft.com/office/drawing/2014/main" id="{DCBA2BC7-2E82-408D-9DC2-272EAD0A6B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605" y="2703512"/>
            <a:ext cx="11885613" cy="415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12176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The Blessing At Church Series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Part 3: I Am Blessed #1</a:t>
            </a:r>
            <a:r>
              <a:rPr lang="th-TH" altLang="en-US" sz="8800" b="1" dirty="0">
                <a:latin typeface="Angsana New" panose="02020603050405020304" pitchFamily="18" charset="-34"/>
                <a:ea typeface="Tahoma" panose="020B0604030504040204" pitchFamily="34" charset="0"/>
                <a:cs typeface="Angsana New" panose="02020603050405020304" pitchFamily="18" charset="-34"/>
              </a:rPr>
              <a:t>	</a:t>
            </a:r>
            <a:endParaRPr lang="en-US" altLang="en-US" sz="8800" b="1" dirty="0">
              <a:latin typeface="Angsana New" panose="02020603050405020304" pitchFamily="18" charset="-34"/>
              <a:ea typeface="Tahoma" panose="020B0604030504040204" pitchFamily="34" charset="0"/>
              <a:cs typeface="Angsana New" panose="02020603050405020304" pitchFamily="18" charset="-34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BB6FAD34-CC23-42AB-9883-F789328ED7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588" y="838200"/>
            <a:ext cx="12188825" cy="461645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คำเทศนาชุด พระพรที่โบสถ์</a:t>
            </a:r>
            <a:endParaRPr lang="en-US" sz="98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>
              <a:defRPr/>
            </a:pPr>
            <a:r>
              <a:rPr lang="en-US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</a:t>
            </a:r>
            <a:r>
              <a:rPr lang="th-TH" sz="9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ตอนที่ 3: ฉันได้รับพระพร #1</a:t>
            </a:r>
            <a:r>
              <a:rPr lang="th-TH" sz="9800" b="1" dirty="0">
                <a:cs typeface="+mj-cs"/>
              </a:rPr>
              <a:t>				</a:t>
            </a:r>
            <a:r>
              <a:rPr lang="en-US" sz="9800" b="1" dirty="0">
                <a:cs typeface="+mj-cs"/>
              </a:rPr>
              <a:t>    </a:t>
            </a:r>
            <a:endParaRPr lang="th-TH" sz="98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7">
            <a:extLst>
              <a:ext uri="{FF2B5EF4-FFF2-40B4-BE49-F238E27FC236}">
                <a16:creationId xmlns:a16="http://schemas.microsoft.com/office/drawing/2014/main" id="{0F80EAD3-728E-48E7-B5D7-2248381A52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4">
            <a:extLst>
              <a:ext uri="{FF2B5EF4-FFF2-40B4-BE49-F238E27FC236}">
                <a16:creationId xmlns:a16="http://schemas.microsoft.com/office/drawing/2014/main" id="{5B5C8B3F-1355-4FA4-BDA8-E3726C87B8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8812" y="5289551"/>
            <a:ext cx="12188826" cy="26781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defRPr/>
            </a:pPr>
            <a:r>
              <a:rPr lang="en-US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            </a:t>
            </a:r>
            <a:r>
              <a:rPr 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Psalm 92:12-14 </a:t>
            </a:r>
            <a:r>
              <a:rPr lang="th-TH" sz="7200" b="1" dirty="0">
                <a:cs typeface="+mj-cs"/>
              </a:rPr>
              <a:t>	</a:t>
            </a:r>
            <a:r>
              <a:rPr lang="th-TH" sz="8000" b="1" dirty="0">
                <a:cs typeface="+mj-cs"/>
              </a:rPr>
              <a:t>				</a:t>
            </a:r>
            <a:endParaRPr lang="th-TH" sz="7200" b="1" i="1" dirty="0">
              <a:cs typeface="+mj-cs"/>
            </a:endParaRP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8EED10B-9FAE-45D1-8ABB-A5BB677B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" y="612844"/>
            <a:ext cx="12188825" cy="563231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สดุดี </a:t>
            </a:r>
            <a:r>
              <a:rPr lang="en-US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92:12-14</a:t>
            </a:r>
            <a:r>
              <a:rPr lang="th-TH" sz="6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sz="60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12 คนชอบธรรมจะงอกงามดั่ง</a:t>
            </a:r>
          </a:p>
          <a:p>
            <a:pPr>
              <a:defRPr/>
            </a:pPr>
            <a:r>
              <a:rPr lang="th-TH" sz="60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ต้นอินทผลัม พวกเขาจะเจริญขึ้นดั่งสนซีดาร์แห่ง</a:t>
            </a:r>
          </a:p>
          <a:p>
            <a:pPr>
              <a:defRPr/>
            </a:pPr>
            <a:r>
              <a:rPr lang="th-TH" sz="60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เลบานอน 13 ซึ่งปลูกไว้ในพระนิเวศขององค์พระผู้เป็นเจ้า เขาจะเจริญงอกงามในอุทยานของพระเจ้าของเราทั้งหลาย</a:t>
            </a:r>
          </a:p>
          <a:p>
            <a:pPr>
              <a:defRPr/>
            </a:pPr>
            <a:r>
              <a:rPr lang="th-TH" sz="60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14 แม้ชราแล้วก็ยังให้ผล และจะยังสดชื่นเขียวชอุ่ม</a:t>
            </a:r>
          </a:p>
          <a:p>
            <a:pPr>
              <a:defRPr/>
            </a:pPr>
            <a:r>
              <a:rPr lang="th-TH" sz="6000" b="1" dirty="0">
                <a:cs typeface="+mj-cs"/>
              </a:rPr>
              <a:t>			</a:t>
            </a:r>
            <a:r>
              <a:rPr lang="en-US" sz="6000" b="1" dirty="0">
                <a:cs typeface="+mj-cs"/>
              </a:rPr>
              <a:t> </a:t>
            </a:r>
            <a:r>
              <a:rPr lang="th-TH" sz="6000" b="1" dirty="0">
                <a:cs typeface="+mj-cs"/>
              </a:rPr>
              <a:t>		</a:t>
            </a:r>
            <a:endParaRPr lang="th-TH" sz="60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>
            <a:extLst>
              <a:ext uri="{FF2B5EF4-FFF2-40B4-BE49-F238E27FC236}">
                <a16:creationId xmlns:a16="http://schemas.microsoft.com/office/drawing/2014/main" id="{33ACB307-727C-4663-8EA2-A3A0AC902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TextBox 4">
            <a:extLst>
              <a:ext uri="{FF2B5EF4-FFF2-40B4-BE49-F238E27FC236}">
                <a16:creationId xmlns:a16="http://schemas.microsoft.com/office/drawing/2014/main" id="{A0E5B258-DA74-4BD2-8AD7-B58CC0477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278719" y="5029200"/>
            <a:ext cx="1218882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 I am blessed through godly fellowship and friends. Hebrews 10:25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7B8DFAA9-E341-42C4-BF5C-43CF96D11A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" y="381000"/>
            <a:ext cx="12188825" cy="5632311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6000" b="1" dirty="0">
                <a:cs typeface="+mj-cs"/>
              </a:rPr>
              <a:t>1.</a:t>
            </a:r>
            <a:r>
              <a:rPr lang="en-US" sz="6000" b="1" dirty="0">
                <a:cs typeface="+mj-cs"/>
              </a:rPr>
              <a:t> </a:t>
            </a:r>
            <a:r>
              <a:rPr lang="th-TH" sz="6000" b="1" dirty="0">
                <a:cs typeface="+mj-cs"/>
              </a:rPr>
              <a:t>ฉันได้รับพระพรผ่านทางการสามัคคีธรรมและ</a:t>
            </a:r>
            <a:r>
              <a:rPr lang="en-US" sz="6000" b="1" dirty="0">
                <a:cs typeface="+mj-cs"/>
              </a:rPr>
              <a:t>  </a:t>
            </a:r>
          </a:p>
          <a:p>
            <a:pPr>
              <a:defRPr/>
            </a:pPr>
            <a:r>
              <a:rPr lang="en-US" sz="6000" b="1" dirty="0">
                <a:cs typeface="+mj-cs"/>
              </a:rPr>
              <a:t>   </a:t>
            </a:r>
            <a:r>
              <a:rPr lang="th-TH" sz="6000" b="1" dirty="0">
                <a:cs typeface="+mj-cs"/>
              </a:rPr>
              <a:t>เพื่อนที่อยู่ในทางของพระเจ้า </a:t>
            </a:r>
            <a:endParaRPr lang="en-US" sz="6000" b="1" dirty="0">
              <a:cs typeface="+mj-cs"/>
            </a:endParaRPr>
          </a:p>
          <a:p>
            <a:pPr>
              <a:defRPr/>
            </a:pPr>
            <a:r>
              <a:rPr lang="en-US" sz="6000" b="1" dirty="0">
                <a:cs typeface="+mj-cs"/>
              </a:rPr>
              <a:t>   </a:t>
            </a:r>
            <a:r>
              <a:rPr lang="th-TH" sz="6000" b="1" dirty="0">
                <a:cs typeface="+mj-cs"/>
              </a:rPr>
              <a:t>ฮีบรู 10:25 </a:t>
            </a:r>
            <a:r>
              <a:rPr lang="th-TH" sz="6000" b="1" i="1" dirty="0">
                <a:cs typeface="+mj-cs"/>
              </a:rPr>
              <a:t>อย่าให้เราขาดการประชุมเหมือนที่บางคนทำ   </a:t>
            </a:r>
          </a:p>
          <a:p>
            <a:pPr>
              <a:defRPr/>
            </a:pPr>
            <a:r>
              <a:rPr lang="th-TH" sz="6000" b="1" i="1" dirty="0">
                <a:cs typeface="+mj-cs"/>
              </a:rPr>
              <a:t>    เป็นประจำ แต่ให้เราให้กำลังใจกันมากยิ่งขึ้น และทำ</a:t>
            </a:r>
          </a:p>
          <a:p>
            <a:pPr>
              <a:defRPr/>
            </a:pPr>
            <a:r>
              <a:rPr lang="th-TH" sz="6000" b="1" i="1" dirty="0">
                <a:cs typeface="+mj-cs"/>
              </a:rPr>
              <a:t>    เช่นนั้นให้มากยิ่งขึ้นอีกเมื่อเห็นว่าวันนั้นใกล้เข้ามาทุกที</a:t>
            </a:r>
            <a:r>
              <a:rPr lang="th-TH" sz="6000" b="1" dirty="0">
                <a:cs typeface="+mj-cs"/>
              </a:rPr>
              <a:t>		</a:t>
            </a:r>
            <a:endParaRPr lang="th-TH" sz="60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>
            <a:extLst>
              <a:ext uri="{FF2B5EF4-FFF2-40B4-BE49-F238E27FC236}">
                <a16:creationId xmlns:a16="http://schemas.microsoft.com/office/drawing/2014/main" id="{1DC21D54-427E-49BF-8FD5-7D05602239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Box 4">
            <a:extLst>
              <a:ext uri="{FF2B5EF4-FFF2-40B4-BE49-F238E27FC236}">
                <a16:creationId xmlns:a16="http://schemas.microsoft.com/office/drawing/2014/main" id="{83A53B49-8E42-48BA-AAF0-0096FCB6A5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82588" y="5064125"/>
            <a:ext cx="1218882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a. Why we need godly friends.</a:t>
            </a:r>
          </a:p>
          <a:p>
            <a:pPr algn="r"/>
            <a:r>
              <a:rPr lang="en-US" altLang="th-TH" sz="4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1.	Ungodly friends can pull us in the wrong path. Proverbs 12:26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CBEEB1DA-EAAE-490B-8EC3-ED25530739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612" y="533400"/>
            <a:ext cx="12188825" cy="50783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defTabSz="1217613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defTabSz="1217613"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defTabSz="1217613"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defTabSz="1217613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defTabSz="1217613"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th-TH" sz="5400" b="1" dirty="0">
                <a:cs typeface="+mj-cs"/>
              </a:rPr>
              <a:t>ก.</a:t>
            </a:r>
            <a:r>
              <a:rPr lang="en-US" sz="5400" b="1" dirty="0">
                <a:cs typeface="+mj-cs"/>
              </a:rPr>
              <a:t> </a:t>
            </a:r>
            <a:r>
              <a:rPr lang="th-TH" sz="5400" b="1" dirty="0">
                <a:cs typeface="+mj-cs"/>
              </a:rPr>
              <a:t>เพราะเหตุใดเราจึงจำเป็นต้องมีเพื่อนที่อยู่ในทางของพระเจ้า</a:t>
            </a:r>
          </a:p>
          <a:p>
            <a:pPr>
              <a:defRPr/>
            </a:pPr>
            <a:r>
              <a:rPr lang="en-US" sz="5400" b="1" dirty="0">
                <a:cs typeface="+mj-cs"/>
              </a:rPr>
              <a:t>   </a:t>
            </a:r>
            <a:r>
              <a:rPr lang="th-TH" sz="5400" b="1" dirty="0">
                <a:cs typeface="+mj-cs"/>
              </a:rPr>
              <a:t>1.	เพื่อนที่ไม่ได้อยู่ในทางของพระเจ้าสามารถดึงเราไป</a:t>
            </a:r>
            <a:endParaRPr lang="en-US" sz="5400" b="1" dirty="0">
              <a:cs typeface="+mj-cs"/>
            </a:endParaRPr>
          </a:p>
          <a:p>
            <a:pPr>
              <a:defRPr/>
            </a:pPr>
            <a:r>
              <a:rPr lang="en-US" sz="5400" b="1" dirty="0">
                <a:cs typeface="+mj-cs"/>
              </a:rPr>
              <a:t>        </a:t>
            </a:r>
            <a:r>
              <a:rPr lang="th-TH" sz="5400" b="1" dirty="0">
                <a:cs typeface="+mj-cs"/>
              </a:rPr>
              <a:t>ในทางที่ผิดได้             </a:t>
            </a:r>
            <a:endParaRPr lang="en-US" sz="5400" b="1" dirty="0">
              <a:cs typeface="+mj-cs"/>
            </a:endParaRPr>
          </a:p>
          <a:p>
            <a:pPr>
              <a:defRPr/>
            </a:pPr>
            <a:r>
              <a:rPr lang="en-US" sz="5400" b="1" dirty="0">
                <a:cs typeface="+mj-cs"/>
              </a:rPr>
              <a:t>        </a:t>
            </a:r>
            <a:r>
              <a:rPr lang="th-TH" sz="5400" b="1" dirty="0">
                <a:cs typeface="+mj-cs"/>
              </a:rPr>
              <a:t>สุภาษิต 12:26      </a:t>
            </a:r>
            <a:r>
              <a:rPr lang="th-TH" sz="5400" b="1" i="1" dirty="0">
                <a:cs typeface="+mj-cs"/>
              </a:rPr>
              <a:t>คนชอบธรรมเลือกคบเพื่อน</a:t>
            </a:r>
          </a:p>
          <a:p>
            <a:pPr>
              <a:defRPr/>
            </a:pPr>
            <a:r>
              <a:rPr lang="th-TH" sz="5400" b="1" i="1" dirty="0">
                <a:cs typeface="+mj-cs"/>
              </a:rPr>
              <a:t>           ส่วนทางของคนชั่วพาตนเองหลงเตลิดไป</a:t>
            </a:r>
          </a:p>
          <a:p>
            <a:pPr>
              <a:defRPr/>
            </a:pPr>
            <a:r>
              <a:rPr lang="th-TH" sz="5400" b="1" dirty="0">
                <a:cs typeface="+mj-cs"/>
              </a:rPr>
              <a:t>		</a:t>
            </a:r>
            <a:endParaRPr lang="th-TH" sz="5400" b="1" i="1" dirty="0">
              <a:cs typeface="+mj-cs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>
            <a:extLst>
              <a:ext uri="{FF2B5EF4-FFF2-40B4-BE49-F238E27FC236}">
                <a16:creationId xmlns:a16="http://schemas.microsoft.com/office/drawing/2014/main" id="{FC339667-FD2C-4DB6-80DC-863A7120B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4">
            <a:extLst>
              <a:ext uri="{FF2B5EF4-FFF2-40B4-BE49-F238E27FC236}">
                <a16:creationId xmlns:a16="http://schemas.microsoft.com/office/drawing/2014/main" id="{DFD39869-A829-443A-ADB0-B356B01A9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82588" y="4953000"/>
            <a:ext cx="1218882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 Godly friends will strengthen our life:</a:t>
            </a:r>
          </a:p>
          <a:p>
            <a:pPr algn="r"/>
            <a:r>
              <a:rPr lang="en-US" altLang="th-TH" sz="54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Proverbs 27:6, Proverbs 27:9, Eccl 4:9-10 </a:t>
            </a:r>
          </a:p>
        </p:txBody>
      </p:sp>
      <p:sp>
        <p:nvSpPr>
          <p:cNvPr id="9220" name="TextBox 4">
            <a:extLst>
              <a:ext uri="{FF2B5EF4-FFF2-40B4-BE49-F238E27FC236}">
                <a16:creationId xmlns:a16="http://schemas.microsoft.com/office/drawing/2014/main" id="{7972CF08-5591-4148-8FA8-BC07D6BE5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" y="838200"/>
            <a:ext cx="1218882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h-TH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2.</a:t>
            </a:r>
            <a:r>
              <a:rPr lang="en-US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เพื่อนที่อยู่ในทางของพระเจ้าจะเสริมกำลัง</a:t>
            </a:r>
            <a:r>
              <a:rPr lang="en-US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</a:p>
          <a:p>
            <a:r>
              <a:rPr lang="en-US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altLang="en-US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ให้แก่ชีวิตของเรา </a:t>
            </a:r>
            <a:endParaRPr lang="en-US" altLang="en-US" sz="72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r>
              <a:rPr lang="en-US" alt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   </a:t>
            </a:r>
            <a:r>
              <a:rPr lang="th-TH" alt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สุภาษิต 27:6, สุภาษิต 27:9, ปัญญาจารย์ 4:9-10</a:t>
            </a:r>
            <a:endParaRPr lang="th-TH" altLang="en-US" sz="8000" b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>
            <a:extLst>
              <a:ext uri="{FF2B5EF4-FFF2-40B4-BE49-F238E27FC236}">
                <a16:creationId xmlns:a16="http://schemas.microsoft.com/office/drawing/2014/main" id="{FC339667-FD2C-4DB6-80DC-863A7120B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4">
            <a:extLst>
              <a:ext uri="{FF2B5EF4-FFF2-40B4-BE49-F238E27FC236}">
                <a16:creationId xmlns:a16="http://schemas.microsoft.com/office/drawing/2014/main" id="{DFD39869-A829-443A-ADB0-B356B01A9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58788" y="5398549"/>
            <a:ext cx="1218882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Proverbs 27:6</a:t>
            </a:r>
          </a:p>
        </p:txBody>
      </p:sp>
      <p:sp>
        <p:nvSpPr>
          <p:cNvPr id="9220" name="TextBox 4">
            <a:extLst>
              <a:ext uri="{FF2B5EF4-FFF2-40B4-BE49-F238E27FC236}">
                <a16:creationId xmlns:a16="http://schemas.microsoft.com/office/drawing/2014/main" id="{7972CF08-5591-4148-8FA8-BC07D6BE5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2" y="1062600"/>
            <a:ext cx="1218882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h-TH" altLang="en-US" sz="80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สุภาษิต 27:6    </a:t>
            </a:r>
            <a:r>
              <a:rPr lang="th-TH" altLang="en-US" sz="80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บาดแผลที่เพื่อนทำก็ยังน่าเชื่อถือ แต่จูบของศัตรูก็พร่ำเพรื่อ</a:t>
            </a:r>
          </a:p>
          <a:p>
            <a:r>
              <a:rPr lang="th-TH" altLang="en-US" sz="80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ไม่จริงใจ</a:t>
            </a:r>
            <a:endParaRPr lang="th-TH" altLang="en-US" sz="9600" b="1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200640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>
            <a:extLst>
              <a:ext uri="{FF2B5EF4-FFF2-40B4-BE49-F238E27FC236}">
                <a16:creationId xmlns:a16="http://schemas.microsoft.com/office/drawing/2014/main" id="{FC339667-FD2C-4DB6-80DC-863A7120B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4">
            <a:extLst>
              <a:ext uri="{FF2B5EF4-FFF2-40B4-BE49-F238E27FC236}">
                <a16:creationId xmlns:a16="http://schemas.microsoft.com/office/drawing/2014/main" id="{DFD39869-A829-443A-ADB0-B356B01A9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58788" y="5410200"/>
            <a:ext cx="1218882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7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Proverbs 27:9</a:t>
            </a:r>
          </a:p>
        </p:txBody>
      </p:sp>
      <p:sp>
        <p:nvSpPr>
          <p:cNvPr id="9220" name="TextBox 4">
            <a:extLst>
              <a:ext uri="{FF2B5EF4-FFF2-40B4-BE49-F238E27FC236}">
                <a16:creationId xmlns:a16="http://schemas.microsoft.com/office/drawing/2014/main" id="{7972CF08-5591-4148-8FA8-BC07D6BE5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" y="1300748"/>
            <a:ext cx="12188825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h-TH" altLang="en-US" sz="88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สุภาษิต 27:9   </a:t>
            </a:r>
            <a:r>
              <a:rPr lang="th-TH" altLang="en-US" sz="88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น้ำอบน้ำหอมทำให้ชื่นใจ</a:t>
            </a:r>
          </a:p>
          <a:p>
            <a:r>
              <a:rPr lang="th-TH" altLang="en-US" sz="88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คำแนะนำจากใจของเพื่อน ทำให้ชื่นจิต </a:t>
            </a:r>
            <a:endParaRPr lang="th-TH" altLang="en-US" sz="11500" b="1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59562935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5">
            <a:extLst>
              <a:ext uri="{FF2B5EF4-FFF2-40B4-BE49-F238E27FC236}">
                <a16:creationId xmlns:a16="http://schemas.microsoft.com/office/drawing/2014/main" id="{FC339667-FD2C-4DB6-80DC-863A7120B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925" y="-7938"/>
            <a:ext cx="12361863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9" name="TextBox 4">
            <a:extLst>
              <a:ext uri="{FF2B5EF4-FFF2-40B4-BE49-F238E27FC236}">
                <a16:creationId xmlns:a16="http://schemas.microsoft.com/office/drawing/2014/main" id="{DFD39869-A829-443A-ADB0-B356B01A98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58788" y="5410200"/>
            <a:ext cx="12188825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r"/>
            <a:r>
              <a:rPr lang="en-US" altLang="th-TH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Eccl 4:9-10 </a:t>
            </a:r>
          </a:p>
        </p:txBody>
      </p:sp>
      <p:sp>
        <p:nvSpPr>
          <p:cNvPr id="9220" name="TextBox 4">
            <a:extLst>
              <a:ext uri="{FF2B5EF4-FFF2-40B4-BE49-F238E27FC236}">
                <a16:creationId xmlns:a16="http://schemas.microsoft.com/office/drawing/2014/main" id="{7972CF08-5591-4148-8FA8-BC07D6BE5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812" y="457200"/>
            <a:ext cx="12188825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h-TH" altLang="en-US" sz="6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ปัญญาจารย์ 4:9-10      </a:t>
            </a:r>
            <a:r>
              <a:rPr lang="th-TH" altLang="en-US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สองคนช่วยกันทำ</a:t>
            </a:r>
          </a:p>
          <a:p>
            <a:r>
              <a:rPr lang="th-TH" altLang="en-US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ดีกว่าทำคนเดียว เพราะจะได้ผลงานที่ดีกว่า 10 หากคนหนึ่งล้มลง  เพื่อนของเขาก็สามารถพยุงเขาขึ้น  </a:t>
            </a:r>
          </a:p>
          <a:p>
            <a:r>
              <a:rPr lang="th-TH" altLang="en-US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แต่น่าสงสารคนที่อยู่คนเดียว เพราะเมื่อเขาล้มลง</a:t>
            </a:r>
          </a:p>
          <a:p>
            <a:r>
              <a:rPr lang="th-TH" altLang="en-US" sz="6600" b="1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ก็ไม่มีใครพยุงเขาขึ้น!</a:t>
            </a:r>
            <a:endParaRPr lang="th-TH" altLang="en-US" sz="8000" b="1" i="1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923938692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Tech_16x9">
      <a:dk1>
        <a:sysClr val="windowText" lastClr="000000"/>
      </a:dk1>
      <a:lt1>
        <a:sysClr val="window" lastClr="FFFFFF"/>
      </a:lt1>
      <a:dk2>
        <a:srgbClr val="192A52"/>
      </a:dk2>
      <a:lt2>
        <a:srgbClr val="C0C0C0"/>
      </a:lt2>
      <a:accent1>
        <a:srgbClr val="009999"/>
      </a:accent1>
      <a:accent2>
        <a:srgbClr val="E98915"/>
      </a:accent2>
      <a:accent3>
        <a:srgbClr val="A419A7"/>
      </a:accent3>
      <a:accent4>
        <a:srgbClr val="AFC34D"/>
      </a:accent4>
      <a:accent5>
        <a:srgbClr val="E5572B"/>
      </a:accent5>
      <a:accent6>
        <a:srgbClr val="6868C4"/>
      </a:accent6>
      <a:hlink>
        <a:srgbClr val="009999"/>
      </a:hlink>
      <a:folHlink>
        <a:srgbClr val="7F7F7F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Tech_16x9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</a:schemeClr>
            </a:gs>
          </a:gsLst>
          <a:lin ang="5040000" scaled="1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1000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miter lim="800000"/>
        </a:ln>
        <a:ln w="25400" cap="flat" cmpd="sng" algn="ctr">
          <a:solidFill>
            <a:schemeClr val="phClr"/>
          </a:solidFill>
          <a:miter lim="800000"/>
        </a:ln>
        <a:ln w="38100" cap="flat" cmpd="sng" algn="ctr">
          <a:solidFill>
            <a:schemeClr val="phClr"/>
          </a:solidFill>
          <a:miter lim="800000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tint val="100000"/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3500000" scaled="0"/>
        </a:grad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85000">
              <a:schemeClr val="phClr">
                <a:shade val="30000"/>
                <a:satMod val="100000"/>
              </a:schemeClr>
            </a:gs>
            <a:gs pos="100000">
              <a:schemeClr val="phClr">
                <a:shade val="60000"/>
                <a:satMod val="100000"/>
              </a:schemeClr>
            </a:gs>
          </a:gsLst>
          <a:lin ang="189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72" ma:contentTypeDescription="Create a new document." ma:contentTypeScope="" ma:versionID="a23e56308344d904b51738559c3d67c9">
  <xsd:schema xmlns:xsd="http://www.w3.org/2001/XMLSchema" xmlns:xs="http://www.w3.org/2001/XMLSchema" xmlns:p="http://schemas.microsoft.com/office/2006/metadata/properties" xmlns:ns2="4873beb7-5857-4685-be1f-d57550cc96cc" targetNamespace="http://schemas.microsoft.com/office/2006/metadata/properties" ma:root="true" ma:fieldsID="cd0908cc4600e77bf5da051303e00c8d" ns2:_="">
    <xsd:import namespace="4873beb7-5857-4685-be1f-d57550cc96cc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3beb7-5857-4685-be1f-d57550cc96cc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8:00:00Z" ma:format="DateTime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1df42cc3-2301-4f11-a52a-6ead923c29ed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2FBD1B11-2ACE-4FDC-B5A3-635D4ADF6F1B}" ma:internalName="CSXSubmissionMarket" ma:readOnly="false" ma:showField="MarketName" ma:web="4873beb7-5857-4685-be1f-d57550cc96cc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7fc0d542-15c6-4882-a8e3-13bca44403f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9E343742-310B-4684-A24C-1D137CB4B230}" ma:internalName="InProjectListLookup" ma:readOnly="true" ma:showField="InProjectLis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1490b8a4-2706-41ec-b5e3-73176dccf34e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9E343742-310B-4684-A24C-1D137CB4B230}" ma:internalName="LastCompleteVersionLookup" ma:readOnly="true" ma:showField="LastComplete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9E343742-310B-4684-A24C-1D137CB4B230}" ma:internalName="LastPreviewErrorLookup" ma:readOnly="true" ma:showField="LastPreview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9E343742-310B-4684-A24C-1D137CB4B230}" ma:internalName="LastPreviewResultLookup" ma:readOnly="true" ma:showField="LastPreview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9E343742-310B-4684-A24C-1D137CB4B230}" ma:internalName="LastPreviewAttemptDateLookup" ma:readOnly="true" ma:showField="LastPreview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9E343742-310B-4684-A24C-1D137CB4B230}" ma:internalName="LastPreviewedByLookup" ma:readOnly="true" ma:showField="LastPreview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9E343742-310B-4684-A24C-1D137CB4B230}" ma:internalName="LastPreviewTimeLookup" ma:readOnly="true" ma:showField="LastPreview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9E343742-310B-4684-A24C-1D137CB4B230}" ma:internalName="LastPreviewVersionLookup" ma:readOnly="true" ma:showField="LastPreview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9E343742-310B-4684-A24C-1D137CB4B230}" ma:internalName="LastPublishErrorLookup" ma:readOnly="true" ma:showField="LastPublishError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9E343742-310B-4684-A24C-1D137CB4B230}" ma:internalName="LastPublishResultLookup" ma:readOnly="true" ma:showField="LastPublishResult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9E343742-310B-4684-A24C-1D137CB4B230}" ma:internalName="LastPublishAttemptDateLookup" ma:readOnly="true" ma:showField="LastPublishAttemptDat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9E343742-310B-4684-A24C-1D137CB4B230}" ma:internalName="LastPublishedByLookup" ma:readOnly="true" ma:showField="LastPublishedBy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9E343742-310B-4684-A24C-1D137CB4B230}" ma:internalName="LastPublishTimeLookup" ma:readOnly="true" ma:showField="LastPublishTi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9E343742-310B-4684-A24C-1D137CB4B230}" ma:internalName="LastPublishVersionLookup" ma:readOnly="true" ma:showField="LastPublishVersion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7DD1DCEC-E449-43D3-891F-7DC62F62AD21}" ma:internalName="LocLastLocAttemptVersionLookup" ma:readOnly="false" ma:showField="LastLocAttemptVersion" ma:web="4873beb7-5857-4685-be1f-d57550cc96cc">
      <xsd:simpleType>
        <xsd:restriction base="dms:Lookup"/>
      </xsd:simpleType>
    </xsd:element>
    <xsd:element name="LocLastLocAttemptVersionTypeLookup" ma:index="72" nillable="true" ma:displayName="Loc Last Loc Attempt Version Type" ma:default="" ma:list="{7DD1DCEC-E449-43D3-891F-7DC62F62AD21}" ma:internalName="LocLastLocAttemptVersionTypeLookup" ma:readOnly="true" ma:showField="LastLocAttemptVersionType" ma:web="4873beb7-5857-4685-be1f-d57550cc96cc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7DD1DCEC-E449-43D3-891F-7DC62F62AD21}" ma:internalName="LocNewPublishedVersionLookup" ma:readOnly="true" ma:showField="NewPublishedVersion" ma:web="4873beb7-5857-4685-be1f-d57550cc96cc">
      <xsd:simpleType>
        <xsd:restriction base="dms:Lookup"/>
      </xsd:simpleType>
    </xsd:element>
    <xsd:element name="LocOverallHandbackStatusLookup" ma:index="76" nillable="true" ma:displayName="Loc Overall Handback Status" ma:default="" ma:list="{7DD1DCEC-E449-43D3-891F-7DC62F62AD21}" ma:internalName="LocOverallHandbackStatusLookup" ma:readOnly="true" ma:showField="OverallHandbackStatus" ma:web="4873beb7-5857-4685-be1f-d57550cc96cc">
      <xsd:simpleType>
        <xsd:restriction base="dms:Lookup"/>
      </xsd:simpleType>
    </xsd:element>
    <xsd:element name="LocOverallLocStatusLookup" ma:index="77" nillable="true" ma:displayName="Loc Overall Localize Status" ma:default="" ma:list="{7DD1DCEC-E449-43D3-891F-7DC62F62AD21}" ma:internalName="LocOverallLocStatusLookup" ma:readOnly="true" ma:showField="OverallLocStatus" ma:web="4873beb7-5857-4685-be1f-d57550cc96cc">
      <xsd:simpleType>
        <xsd:restriction base="dms:Lookup"/>
      </xsd:simpleType>
    </xsd:element>
    <xsd:element name="LocOverallPreviewStatusLookup" ma:index="78" nillable="true" ma:displayName="Loc Overall Preview Status" ma:default="" ma:list="{7DD1DCEC-E449-43D3-891F-7DC62F62AD21}" ma:internalName="LocOverallPreviewStatusLookup" ma:readOnly="true" ma:showField="OverallPreviewStatus" ma:web="4873beb7-5857-4685-be1f-d57550cc96cc">
      <xsd:simpleType>
        <xsd:restriction base="dms:Lookup"/>
      </xsd:simpleType>
    </xsd:element>
    <xsd:element name="LocOverallPublishStatusLookup" ma:index="79" nillable="true" ma:displayName="Loc Overall Publish Status" ma:default="" ma:list="{7DD1DCEC-E449-43D3-891F-7DC62F62AD21}" ma:internalName="LocOverallPublishStatusLookup" ma:readOnly="true" ma:showField="OverallPublishStatus" ma:web="4873beb7-5857-4685-be1f-d57550cc96cc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7DD1DCEC-E449-43D3-891F-7DC62F62AD21}" ma:internalName="LocProcessedForHandoffsLookup" ma:readOnly="true" ma:showField="ProcessedForHandoffs" ma:web="4873beb7-5857-4685-be1f-d57550cc96cc">
      <xsd:simpleType>
        <xsd:restriction base="dms:Lookup"/>
      </xsd:simpleType>
    </xsd:element>
    <xsd:element name="LocProcessedForMarketsLookup" ma:index="82" nillable="true" ma:displayName="Loc Processed For Markets" ma:default="" ma:list="{7DD1DCEC-E449-43D3-891F-7DC62F62AD21}" ma:internalName="LocProcessedForMarketsLookup" ma:readOnly="true" ma:showField="ProcessedForMarkets" ma:web="4873beb7-5857-4685-be1f-d57550cc96cc">
      <xsd:simpleType>
        <xsd:restriction base="dms:Lookup"/>
      </xsd:simpleType>
    </xsd:element>
    <xsd:element name="LocPublishedDependentAssetsLookup" ma:index="83" nillable="true" ma:displayName="Loc Published Dependent Assets" ma:default="" ma:list="{7DD1DCEC-E449-43D3-891F-7DC62F62AD21}" ma:internalName="LocPublishedDependentAssetsLookup" ma:readOnly="true" ma:showField="PublishedDependentAssets" ma:web="4873beb7-5857-4685-be1f-d57550cc96cc">
      <xsd:simpleType>
        <xsd:restriction base="dms:Lookup"/>
      </xsd:simpleType>
    </xsd:element>
    <xsd:element name="LocPublishedLinkedAssetsLookup" ma:index="84" nillable="true" ma:displayName="Loc Published Linked Assets" ma:default="" ma:list="{7DD1DCEC-E449-43D3-891F-7DC62F62AD21}" ma:internalName="LocPublishedLinkedAssetsLookup" ma:readOnly="true" ma:showField="PublishedLinkedAssets" ma:web="4873beb7-5857-4685-be1f-d57550cc96cc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00f02cb3-2c7c-424a-9c61-10e9b6878429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2FBD1B11-2ACE-4FDC-B5A3-635D4ADF6F1B}" ma:internalName="Markets" ma:readOnly="false" ma:showField="MarketName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9E343742-310B-4684-A24C-1D137CB4B230}" ma:internalName="NumOfRatingsLookup" ma:readOnly="true" ma:showField="NumOfRating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9E343742-310B-4684-A24C-1D137CB4B230}" ma:internalName="PublishStatusLookup" ma:readOnly="false" ma:showField="PublishStatus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93aef74d-6c78-4815-8310-51477dceeccc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530f955b-6704-4601-bd83-f81d87f1e440}" ma:internalName="TaxCatchAll" ma:showField="CatchAllData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530f955b-6704-4601-bd83-f81d87f1e440}" ma:internalName="TaxCatchAllLabel" ma:readOnly="true" ma:showField="CatchAllDataLabel" ma:web="4873beb7-5857-4685-be1f-d57550cc96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09BF4D4-EF60-4196-BFC3-9462D607978C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4873beb7-5857-4685-be1f-d57550cc96cc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1278</TotalTime>
  <Words>607</Words>
  <Application>Microsoft Office PowerPoint</Application>
  <PresentationFormat>Custom</PresentationFormat>
  <Paragraphs>72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Angsana New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PUBLICATIONS</dc:creator>
  <cp:lastModifiedBy>Windows User</cp:lastModifiedBy>
  <cp:revision>125</cp:revision>
  <dcterms:created xsi:type="dcterms:W3CDTF">2016-12-26T05:41:27Z</dcterms:created>
  <dcterms:modified xsi:type="dcterms:W3CDTF">2019-09-12T07:21:23Z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CampaignTags">
    <vt:lpwstr/>
  </property>
  <property fmtid="{D5CDD505-2E9C-101B-9397-08002B2CF9AE}" pid="7" name="ScenarioTags">
    <vt:lpwstr/>
  </property>
  <property fmtid="{D5CDD505-2E9C-101B-9397-08002B2CF9AE}" pid="8" name="LocPublishedLinkedAssetsLookup">
    <vt:lpwstr/>
  </property>
  <property fmtid="{D5CDD505-2E9C-101B-9397-08002B2CF9AE}" pid="9" name="ApprovalStatus">
    <vt:lpwstr>InProgress</vt:lpwstr>
  </property>
  <property fmtid="{D5CDD505-2E9C-101B-9397-08002B2CF9AE}" pid="10" name="MarketSpecific">
    <vt:lpwstr>0</vt:lpwstr>
  </property>
  <property fmtid="{D5CDD505-2E9C-101B-9397-08002B2CF9AE}" pid="11" name="LocComments">
    <vt:lpwstr/>
  </property>
  <property fmtid="{D5CDD505-2E9C-101B-9397-08002B2CF9AE}" pid="12" name="LocLastLocAttemptVersionTypeLookup">
    <vt:lpwstr/>
  </property>
  <property fmtid="{D5CDD505-2E9C-101B-9397-08002B2CF9AE}" pid="13" name="DirectSourceMarket">
    <vt:lpwstr/>
  </property>
  <property fmtid="{D5CDD505-2E9C-101B-9397-08002B2CF9AE}" pid="14" name="ThumbnailAssetId">
    <vt:lpwstr/>
  </property>
  <property fmtid="{D5CDD505-2E9C-101B-9397-08002B2CF9AE}" pid="15" name="PrimaryImageGen">
    <vt:lpwstr>0</vt:lpwstr>
  </property>
  <property fmtid="{D5CDD505-2E9C-101B-9397-08002B2CF9AE}" pid="16" name="LocNewPublishedVersionLookup">
    <vt:lpwstr/>
  </property>
  <property fmtid="{D5CDD505-2E9C-101B-9397-08002B2CF9AE}" pid="17" name="LegacyData">
    <vt:lpwstr/>
  </property>
  <property fmtid="{D5CDD505-2E9C-101B-9397-08002B2CF9AE}" pid="18" name="LocRecommendedHandoff">
    <vt:lpwstr/>
  </property>
  <property fmtid="{D5CDD505-2E9C-101B-9397-08002B2CF9AE}" pid="19" name="BusinessGroup">
    <vt:lpwstr/>
  </property>
  <property fmtid="{D5CDD505-2E9C-101B-9397-08002B2CF9AE}" pid="20" name="BlockPublish">
    <vt:lpwstr>0</vt:lpwstr>
  </property>
  <property fmtid="{D5CDD505-2E9C-101B-9397-08002B2CF9AE}" pid="21" name="TPFriendlyName">
    <vt:lpwstr/>
  </property>
  <property fmtid="{D5CDD505-2E9C-101B-9397-08002B2CF9AE}" pid="22" name="LocOverallPublishStatusLookup">
    <vt:lpwstr/>
  </property>
  <property fmtid="{D5CDD505-2E9C-101B-9397-08002B2CF9AE}" pid="23" name="NumericId">
    <vt:lpwstr/>
  </property>
  <property fmtid="{D5CDD505-2E9C-101B-9397-08002B2CF9AE}" pid="24" name="APEditor">
    <vt:lpwstr/>
  </property>
  <property fmtid="{D5CDD505-2E9C-101B-9397-08002B2CF9AE}" pid="25" name="SourceTitle">
    <vt:lpwstr/>
  </property>
  <property fmtid="{D5CDD505-2E9C-101B-9397-08002B2CF9AE}" pid="26" name="OpenTemplate">
    <vt:lpwstr>1</vt:lpwstr>
  </property>
  <property fmtid="{D5CDD505-2E9C-101B-9397-08002B2CF9AE}" pid="27" name="LocOverallLocStatusLookup">
    <vt:lpwstr/>
  </property>
  <property fmtid="{D5CDD505-2E9C-101B-9397-08002B2CF9AE}" pid="28" name="UALocComments">
    <vt:lpwstr/>
  </property>
  <property fmtid="{D5CDD505-2E9C-101B-9397-08002B2CF9AE}" pid="29" name="ParentAssetId">
    <vt:lpwstr/>
  </property>
  <property fmtid="{D5CDD505-2E9C-101B-9397-08002B2CF9AE}" pid="30" name="IntlLangReviewDate">
    <vt:lpwstr/>
  </property>
  <property fmtid="{D5CDD505-2E9C-101B-9397-08002B2CF9AE}" pid="31" name="FeatureTagsTaxHTField0">
    <vt:lpwstr/>
  </property>
  <property fmtid="{D5CDD505-2E9C-101B-9397-08002B2CF9AE}" pid="32" name="PublishStatusLookup">
    <vt:lpwstr>1345093;#</vt:lpwstr>
  </property>
  <property fmtid="{D5CDD505-2E9C-101B-9397-08002B2CF9AE}" pid="33" name="Providers">
    <vt:lpwstr/>
  </property>
  <property fmtid="{D5CDD505-2E9C-101B-9397-08002B2CF9AE}" pid="34" name="MachineTranslated">
    <vt:lpwstr>0</vt:lpwstr>
  </property>
  <property fmtid="{D5CDD505-2E9C-101B-9397-08002B2CF9AE}" pid="35" name="OriginalSourceMarket">
    <vt:lpwstr/>
  </property>
  <property fmtid="{D5CDD505-2E9C-101B-9397-08002B2CF9AE}" pid="36" name="APDescription">
    <vt:lpwstr>This simple template design works for technology and  businesses, but it's versatile enough to use in other contexts.  It features multiple slide layouts designed for widescreen (16x9 resolution) and includes a sample SmartArt list and chart that are easi</vt:lpwstr>
  </property>
  <property fmtid="{D5CDD505-2E9C-101B-9397-08002B2CF9AE}" pid="37" name="ClipArtFilename">
    <vt:lpwstr/>
  </property>
  <property fmtid="{D5CDD505-2E9C-101B-9397-08002B2CF9AE}" pid="38" name="ContentItem">
    <vt:lpwstr/>
  </property>
  <property fmtid="{D5CDD505-2E9C-101B-9397-08002B2CF9AE}" pid="39" name="TPInstallLocation">
    <vt:lpwstr/>
  </property>
  <property fmtid="{D5CDD505-2E9C-101B-9397-08002B2CF9AE}" pid="40" name="PublishTargets">
    <vt:lpwstr>OfficeOnlineVNext</vt:lpwstr>
  </property>
  <property fmtid="{D5CDD505-2E9C-101B-9397-08002B2CF9AE}" pid="41" name="TimesCloned">
    <vt:lpwstr/>
  </property>
  <property fmtid="{D5CDD505-2E9C-101B-9397-08002B2CF9AE}" pid="42" name="Provider">
    <vt:lpwstr/>
  </property>
  <property fmtid="{D5CDD505-2E9C-101B-9397-08002B2CF9AE}" pid="43" name="AcquiredFrom">
    <vt:lpwstr>Internal MS</vt:lpwstr>
  </property>
  <property fmtid="{D5CDD505-2E9C-101B-9397-08002B2CF9AE}" pid="44" name="FriendlyTitle">
    <vt:lpwstr/>
  </property>
  <property fmtid="{D5CDD505-2E9C-101B-9397-08002B2CF9AE}" pid="45" name="LastHandOff">
    <vt:lpwstr/>
  </property>
  <property fmtid="{D5CDD505-2E9C-101B-9397-08002B2CF9AE}" pid="46" name="TPClientViewer">
    <vt:lpwstr/>
  </property>
  <property fmtid="{D5CDD505-2E9C-101B-9397-08002B2CF9AE}" pid="47" name="TemplateStatus">
    <vt:lpwstr>Complete</vt:lpwstr>
  </property>
  <property fmtid="{D5CDD505-2E9C-101B-9397-08002B2CF9AE}" pid="48" name="Downloads">
    <vt:lpwstr>0</vt:lpwstr>
  </property>
  <property fmtid="{D5CDD505-2E9C-101B-9397-08002B2CF9AE}" pid="49" name="OOCacheId">
    <vt:lpwstr/>
  </property>
  <property fmtid="{D5CDD505-2E9C-101B-9397-08002B2CF9AE}" pid="50" name="IsDeleted">
    <vt:lpwstr>0</vt:lpwstr>
  </property>
  <property fmtid="{D5CDD505-2E9C-101B-9397-08002B2CF9AE}" pid="51" name="LocPublishedDependentAssetsLookup">
    <vt:lpwstr/>
  </property>
  <property fmtid="{D5CDD505-2E9C-101B-9397-08002B2CF9AE}" pid="52" name="TPExecutable">
    <vt:lpwstr/>
  </property>
  <property fmtid="{D5CDD505-2E9C-101B-9397-08002B2CF9AE}" pid="53" name="EditorialTags">
    <vt:lpwstr/>
  </property>
  <property fmtid="{D5CDD505-2E9C-101B-9397-08002B2CF9AE}" pid="54" name="SubmitterId">
    <vt:lpwstr/>
  </property>
  <property fmtid="{D5CDD505-2E9C-101B-9397-08002B2CF9AE}" pid="55" name="ApprovalLog">
    <vt:lpwstr/>
  </property>
  <property fmtid="{D5CDD505-2E9C-101B-9397-08002B2CF9AE}" pid="56" name="AssetType">
    <vt:lpwstr>TP</vt:lpwstr>
  </property>
  <property fmtid="{D5CDD505-2E9C-101B-9397-08002B2CF9AE}" pid="57" name="BugNumber">
    <vt:lpwstr/>
  </property>
  <property fmtid="{D5CDD505-2E9C-101B-9397-08002B2CF9AE}" pid="58" name="CSXSubmissionDate">
    <vt:lpwstr/>
  </property>
  <property fmtid="{D5CDD505-2E9C-101B-9397-08002B2CF9AE}" pid="59" name="CSXUpdate">
    <vt:lpwstr>0</vt:lpwstr>
  </property>
  <property fmtid="{D5CDD505-2E9C-101B-9397-08002B2CF9AE}" pid="60" name="Milestone">
    <vt:lpwstr/>
  </property>
  <property fmtid="{D5CDD505-2E9C-101B-9397-08002B2CF9AE}" pid="61" name="RecommendationsModifier">
    <vt:lpwstr/>
  </property>
  <property fmtid="{D5CDD505-2E9C-101B-9397-08002B2CF9AE}" pid="62" name="OriginAsset">
    <vt:lpwstr/>
  </property>
  <property fmtid="{D5CDD505-2E9C-101B-9397-08002B2CF9AE}" pid="63" name="TPComponent">
    <vt:lpwstr/>
  </property>
  <property fmtid="{D5CDD505-2E9C-101B-9397-08002B2CF9AE}" pid="64" name="AssetId">
    <vt:lpwstr>TP102787989</vt:lpwstr>
  </property>
  <property fmtid="{D5CDD505-2E9C-101B-9397-08002B2CF9AE}" pid="65" name="IntlLocPriority">
    <vt:lpwstr/>
  </property>
  <property fmtid="{D5CDD505-2E9C-101B-9397-08002B2CF9AE}" pid="66" name="PolicheckWords">
    <vt:lpwstr/>
  </property>
  <property fmtid="{D5CDD505-2E9C-101B-9397-08002B2CF9AE}" pid="67" name="TPLaunchHelpLink">
    <vt:lpwstr/>
  </property>
  <property fmtid="{D5CDD505-2E9C-101B-9397-08002B2CF9AE}" pid="68" name="TPApplication">
    <vt:lpwstr/>
  </property>
  <property fmtid="{D5CDD505-2E9C-101B-9397-08002B2CF9AE}" pid="69" name="CrawlForDependencies">
    <vt:lpwstr>0</vt:lpwstr>
  </property>
  <property fmtid="{D5CDD505-2E9C-101B-9397-08002B2CF9AE}" pid="70" name="HandoffToMSDN">
    <vt:lpwstr/>
  </property>
  <property fmtid="{D5CDD505-2E9C-101B-9397-08002B2CF9AE}" pid="71" name="PlannedPubDate">
    <vt:lpwstr/>
  </property>
  <property fmtid="{D5CDD505-2E9C-101B-9397-08002B2CF9AE}" pid="72" name="IntlLangReviewer">
    <vt:lpwstr/>
  </property>
  <property fmtid="{D5CDD505-2E9C-101B-9397-08002B2CF9AE}" pid="73" name="TrustLevel">
    <vt:lpwstr>1 Microsoft Managed Content</vt:lpwstr>
  </property>
  <property fmtid="{D5CDD505-2E9C-101B-9397-08002B2CF9AE}" pid="74" name="LocLastLocAttemptVersionLookup">
    <vt:lpwstr>694266</vt:lpwstr>
  </property>
  <property fmtid="{D5CDD505-2E9C-101B-9397-08002B2CF9AE}" pid="75" name="LocProcessedForHandoffsLookup">
    <vt:lpwstr/>
  </property>
  <property fmtid="{D5CDD505-2E9C-101B-9397-08002B2CF9AE}" pid="76" name="IsSearchable">
    <vt:lpwstr>1</vt:lpwstr>
  </property>
  <property fmtid="{D5CDD505-2E9C-101B-9397-08002B2CF9AE}" pid="77" name="TemplateTemplateType">
    <vt:lpwstr>PowerPoint Presentation Template</vt:lpwstr>
  </property>
  <property fmtid="{D5CDD505-2E9C-101B-9397-08002B2CF9AE}" pid="78" name="CampaignTagsTaxHTField0">
    <vt:lpwstr/>
  </property>
  <property fmtid="{D5CDD505-2E9C-101B-9397-08002B2CF9AE}" pid="79" name="TPNamespace">
    <vt:lpwstr/>
  </property>
  <property fmtid="{D5CDD505-2E9C-101B-9397-08002B2CF9AE}" pid="80" name="LocOverallPreviewStatusLookup">
    <vt:lpwstr/>
  </property>
  <property fmtid="{D5CDD505-2E9C-101B-9397-08002B2CF9AE}" pid="81" name="TaxCatchAll">
    <vt:lpwstr/>
  </property>
  <property fmtid="{D5CDD505-2E9C-101B-9397-08002B2CF9AE}" pid="82" name="Markets">
    <vt:lpwstr/>
  </property>
  <property fmtid="{D5CDD505-2E9C-101B-9397-08002B2CF9AE}" pid="83" name="UAProjectedTotalWords">
    <vt:lpwstr/>
  </property>
  <property fmtid="{D5CDD505-2E9C-101B-9397-08002B2CF9AE}" pid="84" name="IntlLangReview">
    <vt:lpwstr/>
  </property>
  <property fmtid="{D5CDD505-2E9C-101B-9397-08002B2CF9AE}" pid="85" name="OutputCachingOn">
    <vt:lpwstr>0</vt:lpwstr>
  </property>
  <property fmtid="{D5CDD505-2E9C-101B-9397-08002B2CF9AE}" pid="86" name="AverageRating">
    <vt:lpwstr/>
  </property>
  <property fmtid="{D5CDD505-2E9C-101B-9397-08002B2CF9AE}" pid="87" name="APAuthor">
    <vt:lpwstr>136;#REDMOND\kristaa</vt:lpwstr>
  </property>
  <property fmtid="{D5CDD505-2E9C-101B-9397-08002B2CF9AE}" pid="88" name="LocManualTestRequired">
    <vt:lpwstr>0</vt:lpwstr>
  </property>
  <property fmtid="{D5CDD505-2E9C-101B-9397-08002B2CF9AE}" pid="89" name="TPCommandLine">
    <vt:lpwstr/>
  </property>
  <property fmtid="{D5CDD505-2E9C-101B-9397-08002B2CF9AE}" pid="90" name="TPAppVersion">
    <vt:lpwstr/>
  </property>
  <property fmtid="{D5CDD505-2E9C-101B-9397-08002B2CF9AE}" pid="91" name="EditorialStatus">
    <vt:lpwstr>Complete</vt:lpwstr>
  </property>
  <property fmtid="{D5CDD505-2E9C-101B-9397-08002B2CF9AE}" pid="92" name="LastModifiedDateTime">
    <vt:lpwstr/>
  </property>
  <property fmtid="{D5CDD505-2E9C-101B-9397-08002B2CF9AE}" pid="93" name="ScenarioTagsTaxHTField0">
    <vt:lpwstr/>
  </property>
  <property fmtid="{D5CDD505-2E9C-101B-9397-08002B2CF9AE}" pid="94" name="LocProcessedForMarketsLookup">
    <vt:lpwstr/>
  </property>
  <property fmtid="{D5CDD505-2E9C-101B-9397-08002B2CF9AE}" pid="95" name="TPLaunchHelpLinkType">
    <vt:lpwstr>Template</vt:lpwstr>
  </property>
  <property fmtid="{D5CDD505-2E9C-101B-9397-08002B2CF9AE}" pid="96" name="OriginalRelease">
    <vt:lpwstr>15</vt:lpwstr>
  </property>
  <property fmtid="{D5CDD505-2E9C-101B-9397-08002B2CF9AE}" pid="97" name="LocalizationTagsTaxHTField0">
    <vt:lpwstr/>
  </property>
  <property fmtid="{D5CDD505-2E9C-101B-9397-08002B2CF9AE}" pid="98" name="UACurrentWords">
    <vt:lpwstr/>
  </property>
  <property fmtid="{D5CDD505-2E9C-101B-9397-08002B2CF9AE}" pid="99" name="ArtSampleDocs">
    <vt:lpwstr/>
  </property>
  <property fmtid="{D5CDD505-2E9C-101B-9397-08002B2CF9AE}" pid="100" name="UALocRecommendation">
    <vt:lpwstr>Localize</vt:lpwstr>
  </property>
  <property fmtid="{D5CDD505-2E9C-101B-9397-08002B2CF9AE}" pid="101" name="Manager">
    <vt:lpwstr/>
  </property>
  <property fmtid="{D5CDD505-2E9C-101B-9397-08002B2CF9AE}" pid="102" name="LocOverallHandbackStatusLookup">
    <vt:lpwstr/>
  </property>
  <property fmtid="{D5CDD505-2E9C-101B-9397-08002B2CF9AE}" pid="103" name="ShowIn">
    <vt:lpwstr>Show everywhere</vt:lpwstr>
  </property>
  <property fmtid="{D5CDD505-2E9C-101B-9397-08002B2CF9AE}" pid="104" name="UANotes">
    <vt:lpwstr/>
  </property>
  <property fmtid="{D5CDD505-2E9C-101B-9397-08002B2CF9AE}" pid="105" name="InternalTagsTaxHTField0">
    <vt:lpwstr/>
  </property>
  <property fmtid="{D5CDD505-2E9C-101B-9397-08002B2CF9AE}" pid="106" name="CSXHash">
    <vt:lpwstr/>
  </property>
  <property fmtid="{D5CDD505-2E9C-101B-9397-08002B2CF9AE}" pid="107" name="VoteCount">
    <vt:lpwstr/>
  </property>
  <property fmtid="{D5CDD505-2E9C-101B-9397-08002B2CF9AE}" pid="108" name="DSATActionTaken">
    <vt:lpwstr/>
  </property>
  <property fmtid="{D5CDD505-2E9C-101B-9397-08002B2CF9AE}" pid="109" name="CSXSubmissionMarket">
    <vt:lpwstr/>
  </property>
  <property fmtid="{D5CDD505-2E9C-101B-9397-08002B2CF9AE}" pid="110" name="LocMarketGroupTiers2">
    <vt:lpwstr/>
  </property>
</Properties>
</file>